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78" r:id="rId2"/>
    <p:sldId id="387" r:id="rId3"/>
    <p:sldId id="439" r:id="rId4"/>
    <p:sldId id="382" r:id="rId5"/>
    <p:sldId id="422" r:id="rId6"/>
    <p:sldId id="434" r:id="rId7"/>
    <p:sldId id="446" r:id="rId8"/>
    <p:sldId id="447" r:id="rId9"/>
    <p:sldId id="448" r:id="rId10"/>
    <p:sldId id="449" r:id="rId11"/>
    <p:sldId id="450" r:id="rId12"/>
    <p:sldId id="451" r:id="rId13"/>
    <p:sldId id="442" r:id="rId14"/>
    <p:sldId id="430" r:id="rId15"/>
    <p:sldId id="445" r:id="rId16"/>
    <p:sldId id="440" r:id="rId17"/>
    <p:sldId id="441" r:id="rId18"/>
    <p:sldId id="426" r:id="rId19"/>
    <p:sldId id="428" r:id="rId20"/>
    <p:sldId id="429" r:id="rId21"/>
    <p:sldId id="44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1112A4C-BECE-A741-992E-3702878BA5CA}">
          <p14:sldIdLst>
            <p14:sldId id="378"/>
            <p14:sldId id="387"/>
            <p14:sldId id="439"/>
            <p14:sldId id="382"/>
            <p14:sldId id="422"/>
            <p14:sldId id="434"/>
            <p14:sldId id="446"/>
            <p14:sldId id="447"/>
            <p14:sldId id="448"/>
            <p14:sldId id="449"/>
            <p14:sldId id="450"/>
            <p14:sldId id="451"/>
            <p14:sldId id="442"/>
            <p14:sldId id="430"/>
            <p14:sldId id="445"/>
            <p14:sldId id="440"/>
            <p14:sldId id="441"/>
            <p14:sldId id="426"/>
          </p14:sldIdLst>
        </p14:section>
        <p14:section name="Untitled Section" id="{61AD4C2F-D6AF-6846-AC1B-FF63905F6E49}">
          <p14:sldIdLst>
            <p14:sldId id="428"/>
            <p14:sldId id="429"/>
            <p14:sldId id="4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03"/>
    <a:srgbClr val="B8000E"/>
    <a:srgbClr val="665580"/>
    <a:srgbClr val="80331C"/>
    <a:srgbClr val="942A8A"/>
    <a:srgbClr val="9C34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09" autoAdjust="0"/>
    <p:restoredTop sz="88178" autoAdjust="0"/>
  </p:normalViewPr>
  <p:slideViewPr>
    <p:cSldViewPr snapToGrid="0" snapToObjects="1">
      <p:cViewPr varScale="1">
        <p:scale>
          <a:sx n="96" d="100"/>
          <a:sy n="96" d="100"/>
        </p:scale>
        <p:origin x="16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FC6F14-19D8-46E4-B705-36D30A25868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965D29-FEA3-4CCC-8DD3-C77062D4A8B4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900" dirty="0"/>
            <a:t>Registrar</a:t>
          </a:r>
        </a:p>
        <a:p>
          <a:r>
            <a:rPr lang="en-US" sz="800" dirty="0">
              <a:solidFill>
                <a:schemeClr val="accent6">
                  <a:lumMod val="60000"/>
                  <a:lumOff val="40000"/>
                </a:schemeClr>
              </a:solidFill>
            </a:rPr>
            <a:t>Geraldine Jones</a:t>
          </a:r>
        </a:p>
      </dgm:t>
    </dgm:pt>
    <dgm:pt modelId="{AAEBE345-EAF3-44B6-A4FF-FD6E649FBA0D}" type="parTrans" cxnId="{CE5976D9-F817-4A2D-BEE6-E14AF0D9C7D3}">
      <dgm:prSet/>
      <dgm:spPr/>
      <dgm:t>
        <a:bodyPr/>
        <a:lstStyle/>
        <a:p>
          <a:endParaRPr lang="en-US"/>
        </a:p>
      </dgm:t>
    </dgm:pt>
    <dgm:pt modelId="{F0A035CF-83DD-45DC-A894-74C29DC42813}" type="sibTrans" cxnId="{CE5976D9-F817-4A2D-BEE6-E14AF0D9C7D3}">
      <dgm:prSet/>
      <dgm:spPr/>
      <dgm:t>
        <a:bodyPr/>
        <a:lstStyle/>
        <a:p>
          <a:endParaRPr lang="en-US"/>
        </a:p>
      </dgm:t>
    </dgm:pt>
    <dgm:pt modelId="{9DB25C9E-0A7D-404B-9AC3-055D21BAFAA7}" type="asst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800" dirty="0"/>
            <a:t>Assistant to the Registrar</a:t>
          </a:r>
        </a:p>
        <a:p>
          <a:r>
            <a:rPr lang="en-US" sz="800" dirty="0">
              <a:solidFill>
                <a:schemeClr val="bg1"/>
              </a:solidFill>
            </a:rPr>
            <a:t>Christina Zahaj</a:t>
          </a:r>
        </a:p>
      </dgm:t>
    </dgm:pt>
    <dgm:pt modelId="{6A5806AC-A6F6-4261-827B-B37A0C3474FE}" type="parTrans" cxnId="{396B0C83-D8D4-4A8E-8785-4A67F2329C42}">
      <dgm:prSet/>
      <dgm:spPr/>
      <dgm:t>
        <a:bodyPr/>
        <a:lstStyle/>
        <a:p>
          <a:endParaRPr lang="en-US"/>
        </a:p>
      </dgm:t>
    </dgm:pt>
    <dgm:pt modelId="{408691FB-A50E-4816-AE8C-CBF1751ADF0D}" type="sibTrans" cxnId="{396B0C83-D8D4-4A8E-8785-4A67F2329C42}">
      <dgm:prSet/>
      <dgm:spPr/>
      <dgm:t>
        <a:bodyPr/>
        <a:lstStyle/>
        <a:p>
          <a:endParaRPr lang="en-US"/>
        </a:p>
      </dgm:t>
    </dgm:pt>
    <dgm:pt modelId="{409CB0DB-082F-4A61-B69F-98822851D6D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800" dirty="0"/>
            <a:t>Director, Student Recruitment</a:t>
          </a:r>
        </a:p>
        <a:p>
          <a:r>
            <a:rPr lang="en-US" sz="800" dirty="0">
              <a:solidFill>
                <a:schemeClr val="accent6">
                  <a:lumMod val="60000"/>
                  <a:lumOff val="40000"/>
                </a:schemeClr>
              </a:solidFill>
            </a:rPr>
            <a:t>Matthew Melnyk</a:t>
          </a:r>
        </a:p>
      </dgm:t>
    </dgm:pt>
    <dgm:pt modelId="{4DCC6981-0FC2-4763-986A-51B69FC76B90}" type="parTrans" cxnId="{6106816A-5C44-4603-AD3F-70AE69412BFE}">
      <dgm:prSet/>
      <dgm:spPr/>
      <dgm:t>
        <a:bodyPr/>
        <a:lstStyle/>
        <a:p>
          <a:endParaRPr lang="en-US"/>
        </a:p>
      </dgm:t>
    </dgm:pt>
    <dgm:pt modelId="{A7F0671C-ECC8-455F-877D-AFC7DD1EBB3E}" type="sibTrans" cxnId="{6106816A-5C44-4603-AD3F-70AE69412BFE}">
      <dgm:prSet/>
      <dgm:spPr/>
      <dgm:t>
        <a:bodyPr/>
        <a:lstStyle/>
        <a:p>
          <a:endParaRPr lang="en-US"/>
        </a:p>
      </dgm:t>
    </dgm:pt>
    <dgm:pt modelId="{DC7887B8-706A-42F4-BDDA-DD50377E4294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800" dirty="0">
              <a:solidFill>
                <a:schemeClr val="bg1"/>
              </a:solidFill>
            </a:rPr>
            <a:t>Associate Registrar, Enrolment Supports</a:t>
          </a:r>
        </a:p>
        <a:p>
          <a:r>
            <a:rPr lang="en-US" sz="800" dirty="0">
              <a:solidFill>
                <a:schemeClr val="accent6">
                  <a:lumMod val="60000"/>
                  <a:lumOff val="40000"/>
                </a:schemeClr>
              </a:solidFill>
            </a:rPr>
            <a:t>Susan Guenther</a:t>
          </a:r>
        </a:p>
      </dgm:t>
    </dgm:pt>
    <dgm:pt modelId="{9AB1AD6D-59A4-4B6D-84C6-488F7C560E40}" type="parTrans" cxnId="{AA6A0089-E36B-4138-A60E-FF74E16AF763}">
      <dgm:prSet/>
      <dgm:spPr/>
      <dgm:t>
        <a:bodyPr/>
        <a:lstStyle/>
        <a:p>
          <a:endParaRPr lang="en-US"/>
        </a:p>
      </dgm:t>
    </dgm:pt>
    <dgm:pt modelId="{C266FB4A-B034-4783-80B3-88546CF4BD07}" type="sibTrans" cxnId="{AA6A0089-E36B-4138-A60E-FF74E16AF763}">
      <dgm:prSet/>
      <dgm:spPr/>
      <dgm:t>
        <a:bodyPr/>
        <a:lstStyle/>
        <a:p>
          <a:endParaRPr lang="en-US"/>
        </a:p>
      </dgm:t>
    </dgm:pt>
    <dgm:pt modelId="{97F1574A-0AC7-4035-BA80-CB8A37167096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800" dirty="0"/>
            <a:t>Associate Registrar, Enrolment Operations</a:t>
          </a:r>
        </a:p>
        <a:p>
          <a:r>
            <a:rPr lang="en-US" sz="800" dirty="0">
              <a:solidFill>
                <a:schemeClr val="accent6">
                  <a:lumMod val="60000"/>
                  <a:lumOff val="40000"/>
                </a:schemeClr>
              </a:solidFill>
            </a:rPr>
            <a:t>Jodi Fitzgerald</a:t>
          </a:r>
        </a:p>
      </dgm:t>
    </dgm:pt>
    <dgm:pt modelId="{73F9E96A-8343-412B-994A-6730C21EC801}" type="parTrans" cxnId="{EFB29142-CCE1-4327-B46E-F10841C3D74C}">
      <dgm:prSet/>
      <dgm:spPr/>
      <dgm:t>
        <a:bodyPr/>
        <a:lstStyle/>
        <a:p>
          <a:endParaRPr lang="en-US"/>
        </a:p>
      </dgm:t>
    </dgm:pt>
    <dgm:pt modelId="{2DE19EE0-F41D-4BD0-8032-F5D79439C584}" type="sibTrans" cxnId="{EFB29142-CCE1-4327-B46E-F10841C3D74C}">
      <dgm:prSet/>
      <dgm:spPr/>
      <dgm:t>
        <a:bodyPr/>
        <a:lstStyle/>
        <a:p>
          <a:endParaRPr lang="en-US"/>
        </a:p>
      </dgm:t>
    </dgm:pt>
    <dgm:pt modelId="{E999EE7E-679D-49CF-AB8C-B8CB4D6781B0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Manager, Scheduling and Examinations</a:t>
          </a:r>
        </a:p>
      </dgm:t>
    </dgm:pt>
    <dgm:pt modelId="{CD948F85-6C5C-441B-9D1E-304BA65A0CD7}" type="parTrans" cxnId="{D4F98259-1D24-4565-AD07-834D27DEF29E}">
      <dgm:prSet/>
      <dgm:spPr/>
      <dgm:t>
        <a:bodyPr/>
        <a:lstStyle/>
        <a:p>
          <a:endParaRPr lang="en-US"/>
        </a:p>
      </dgm:t>
    </dgm:pt>
    <dgm:pt modelId="{8869F98B-5215-43B7-A3C6-45CF9659239E}" type="sibTrans" cxnId="{D4F98259-1D24-4565-AD07-834D27DEF29E}">
      <dgm:prSet/>
      <dgm:spPr/>
      <dgm:t>
        <a:bodyPr/>
        <a:lstStyle/>
        <a:p>
          <a:endParaRPr lang="en-US"/>
        </a:p>
      </dgm:t>
    </dgm:pt>
    <dgm:pt modelId="{4B2353AC-ABA6-4ECD-B1BF-4F209C8AF1A4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Manager, Student Information and Systems</a:t>
          </a:r>
        </a:p>
      </dgm:t>
    </dgm:pt>
    <dgm:pt modelId="{18F1098F-F0C9-4309-83BB-9D89593DFF83}" type="parTrans" cxnId="{C2267C65-DDD2-465C-A4F5-C8039C946ACB}">
      <dgm:prSet/>
      <dgm:spPr/>
      <dgm:t>
        <a:bodyPr/>
        <a:lstStyle/>
        <a:p>
          <a:endParaRPr lang="en-US"/>
        </a:p>
      </dgm:t>
    </dgm:pt>
    <dgm:pt modelId="{162696DC-926E-4C66-9394-E6AAFA544624}" type="sibTrans" cxnId="{C2267C65-DDD2-465C-A4F5-C8039C946ACB}">
      <dgm:prSet/>
      <dgm:spPr/>
      <dgm:t>
        <a:bodyPr/>
        <a:lstStyle/>
        <a:p>
          <a:endParaRPr lang="en-US"/>
        </a:p>
      </dgm:t>
    </dgm:pt>
    <dgm:pt modelId="{D05228A1-567B-4243-B182-F2BF1530F70E}">
      <dgm:prSet phldrT="[Text]" custT="1"/>
      <dgm:spPr/>
      <dgm:t>
        <a:bodyPr/>
        <a:lstStyle/>
        <a:p>
          <a:r>
            <a:rPr lang="en-US" sz="700" dirty="0"/>
            <a:t>Scheduling Coordinator</a:t>
          </a:r>
          <a:endParaRPr lang="en-US" sz="700" dirty="0">
            <a:solidFill>
              <a:srgbClr val="FF0000"/>
            </a:solidFill>
          </a:endParaRPr>
        </a:p>
      </dgm:t>
    </dgm:pt>
    <dgm:pt modelId="{0BE2D84F-9FE7-4779-BBCD-65B23F2210C4}" type="parTrans" cxnId="{9B6B5808-4610-4D0C-9C45-5F23C1C69EB3}">
      <dgm:prSet/>
      <dgm:spPr/>
      <dgm:t>
        <a:bodyPr/>
        <a:lstStyle/>
        <a:p>
          <a:endParaRPr lang="en-US"/>
        </a:p>
      </dgm:t>
    </dgm:pt>
    <dgm:pt modelId="{B4C72FF2-599A-4AD1-AC70-BA04BE822CDF}" type="sibTrans" cxnId="{9B6B5808-4610-4D0C-9C45-5F23C1C69EB3}">
      <dgm:prSet/>
      <dgm:spPr/>
      <dgm:t>
        <a:bodyPr/>
        <a:lstStyle/>
        <a:p>
          <a:endParaRPr lang="en-US"/>
        </a:p>
      </dgm:t>
    </dgm:pt>
    <dgm:pt modelId="{1B93EB8B-5ED4-4828-9A80-12A0126F1080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Manager, Curriculum, Policy &amp; Outreach</a:t>
          </a:r>
        </a:p>
      </dgm:t>
    </dgm:pt>
    <dgm:pt modelId="{C46194A1-5EBF-4A12-BB82-A6AAF0DF1434}" type="parTrans" cxnId="{A32CD0FE-8845-4511-A185-340D83D92572}">
      <dgm:prSet/>
      <dgm:spPr/>
      <dgm:t>
        <a:bodyPr/>
        <a:lstStyle/>
        <a:p>
          <a:endParaRPr lang="en-US"/>
        </a:p>
      </dgm:t>
    </dgm:pt>
    <dgm:pt modelId="{12F47E63-29B1-4881-A649-E4019F9EA112}" type="sibTrans" cxnId="{A32CD0FE-8845-4511-A185-340D83D92572}">
      <dgm:prSet/>
      <dgm:spPr/>
      <dgm:t>
        <a:bodyPr/>
        <a:lstStyle/>
        <a:p>
          <a:endParaRPr lang="en-US"/>
        </a:p>
      </dgm:t>
    </dgm:pt>
    <dgm:pt modelId="{855F0C9C-EF23-4074-A852-4E1DC8F8D42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Manager, Brock Central</a:t>
          </a:r>
        </a:p>
        <a:p>
          <a:r>
            <a:rPr lang="en-US" sz="700" dirty="0">
              <a:solidFill>
                <a:srgbClr val="FF0000"/>
              </a:solidFill>
            </a:rPr>
            <a:t>VACANT</a:t>
          </a:r>
        </a:p>
      </dgm:t>
    </dgm:pt>
    <dgm:pt modelId="{9882ABCA-B153-4AB0-B573-FDAD71D5DF63}" type="parTrans" cxnId="{D84422B4-AE3D-4D58-849A-456DC991FFC4}">
      <dgm:prSet/>
      <dgm:spPr/>
      <dgm:t>
        <a:bodyPr/>
        <a:lstStyle/>
        <a:p>
          <a:endParaRPr lang="en-US"/>
        </a:p>
      </dgm:t>
    </dgm:pt>
    <dgm:pt modelId="{01A9158B-B43E-4652-97D4-2E36B62C3BF7}" type="sibTrans" cxnId="{D84422B4-AE3D-4D58-849A-456DC991FFC4}">
      <dgm:prSet/>
      <dgm:spPr/>
      <dgm:t>
        <a:bodyPr/>
        <a:lstStyle/>
        <a:p>
          <a:endParaRPr lang="en-US"/>
        </a:p>
      </dgm:t>
    </dgm:pt>
    <dgm:pt modelId="{4F86F048-CC84-40D2-8C48-9352B74BDB9F}">
      <dgm:prSet phldrT="[Text]" custT="1"/>
      <dgm:spPr/>
      <dgm:t>
        <a:bodyPr/>
        <a:lstStyle/>
        <a:p>
          <a:r>
            <a:rPr lang="en-US" sz="700" dirty="0"/>
            <a:t>Curriculum, Policy &amp; Outreach Assistant (2</a:t>
          </a:r>
          <a:r>
            <a:rPr lang="en-US" sz="700" dirty="0">
              <a:solidFill>
                <a:schemeClr val="bg1"/>
              </a:solidFill>
            </a:rPr>
            <a:t>)</a:t>
          </a:r>
        </a:p>
      </dgm:t>
    </dgm:pt>
    <dgm:pt modelId="{5B3AA2D4-9C6A-4188-BEF7-0530F4099235}" type="parTrans" cxnId="{19D2C5B9-0147-48D0-BA2E-663EEE51EDAE}">
      <dgm:prSet/>
      <dgm:spPr/>
      <dgm:t>
        <a:bodyPr/>
        <a:lstStyle/>
        <a:p>
          <a:endParaRPr lang="en-US"/>
        </a:p>
      </dgm:t>
    </dgm:pt>
    <dgm:pt modelId="{B374B93C-7EA8-4933-9C0E-BB9E9AB32AD3}" type="sibTrans" cxnId="{19D2C5B9-0147-48D0-BA2E-663EEE51EDAE}">
      <dgm:prSet/>
      <dgm:spPr/>
      <dgm:t>
        <a:bodyPr/>
        <a:lstStyle/>
        <a:p>
          <a:endParaRPr lang="en-US"/>
        </a:p>
      </dgm:t>
    </dgm:pt>
    <dgm:pt modelId="{E8D55B92-E0FB-4198-A76E-E767B4363687}">
      <dgm:prSet phldrT="[Text]" custT="1"/>
      <dgm:spPr/>
      <dgm:t>
        <a:bodyPr/>
        <a:lstStyle/>
        <a:p>
          <a:r>
            <a:rPr lang="en-US" sz="700" dirty="0"/>
            <a:t>Student Information and Service Advisor (9)</a:t>
          </a:r>
        </a:p>
        <a:p>
          <a:r>
            <a:rPr lang="en-US" sz="700" dirty="0">
              <a:solidFill>
                <a:srgbClr val="FF0000"/>
              </a:solidFill>
            </a:rPr>
            <a:t>On Leave  - 2</a:t>
          </a:r>
        </a:p>
      </dgm:t>
    </dgm:pt>
    <dgm:pt modelId="{FCC97282-02EF-4B70-AF65-A885A824733B}" type="parTrans" cxnId="{03851191-9702-4542-AB4A-ABEBE8525D34}">
      <dgm:prSet/>
      <dgm:spPr/>
      <dgm:t>
        <a:bodyPr/>
        <a:lstStyle/>
        <a:p>
          <a:endParaRPr lang="en-US"/>
        </a:p>
      </dgm:t>
    </dgm:pt>
    <dgm:pt modelId="{50A4B74B-D0CF-49ED-B3D7-7742A0A5524E}" type="sibTrans" cxnId="{03851191-9702-4542-AB4A-ABEBE8525D34}">
      <dgm:prSet/>
      <dgm:spPr/>
      <dgm:t>
        <a:bodyPr/>
        <a:lstStyle/>
        <a:p>
          <a:endParaRPr lang="en-US"/>
        </a:p>
      </dgm:t>
    </dgm:pt>
    <dgm:pt modelId="{3417BB97-2044-416F-900E-73BA1D890C7C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800" dirty="0"/>
            <a:t>Director, Admissions</a:t>
          </a:r>
        </a:p>
        <a:p>
          <a:r>
            <a:rPr lang="en-US" sz="800" dirty="0">
              <a:solidFill>
                <a:schemeClr val="accent6">
                  <a:lumMod val="60000"/>
                  <a:lumOff val="40000"/>
                </a:schemeClr>
              </a:solidFill>
            </a:rPr>
            <a:t>Christina Bosilo</a:t>
          </a:r>
        </a:p>
      </dgm:t>
    </dgm:pt>
    <dgm:pt modelId="{2CC0CF2E-3963-4C1A-9615-AE88B91C05B1}" type="parTrans" cxnId="{64D99380-898B-4031-A469-384058C65556}">
      <dgm:prSet/>
      <dgm:spPr/>
      <dgm:t>
        <a:bodyPr/>
        <a:lstStyle/>
        <a:p>
          <a:endParaRPr lang="en-US"/>
        </a:p>
      </dgm:t>
    </dgm:pt>
    <dgm:pt modelId="{0CB0F8BC-522B-477A-9DC1-8B2CA27E342F}" type="sibTrans" cxnId="{64D99380-898B-4031-A469-384058C65556}">
      <dgm:prSet/>
      <dgm:spPr/>
      <dgm:t>
        <a:bodyPr/>
        <a:lstStyle/>
        <a:p>
          <a:endParaRPr lang="en-US"/>
        </a:p>
      </dgm:t>
    </dgm:pt>
    <dgm:pt modelId="{88DA18E7-5E29-4FA1-9E94-CA2225DC13DE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Supervisor, Admissions &amp; Systems</a:t>
          </a:r>
        </a:p>
      </dgm:t>
    </dgm:pt>
    <dgm:pt modelId="{94F2FF64-E443-4997-86DA-FB3B83DF47FA}" type="parTrans" cxnId="{C3BFA2DB-549D-44F8-8B37-9DEBCDC621A6}">
      <dgm:prSet/>
      <dgm:spPr/>
      <dgm:t>
        <a:bodyPr/>
        <a:lstStyle/>
        <a:p>
          <a:endParaRPr lang="en-US"/>
        </a:p>
      </dgm:t>
    </dgm:pt>
    <dgm:pt modelId="{A9CFAC64-43E0-4A5F-807C-34E40962BB80}" type="sibTrans" cxnId="{C3BFA2DB-549D-44F8-8B37-9DEBCDC621A6}">
      <dgm:prSet/>
      <dgm:spPr/>
      <dgm:t>
        <a:bodyPr/>
        <a:lstStyle/>
        <a:p>
          <a:endParaRPr lang="en-US"/>
        </a:p>
      </dgm:t>
    </dgm:pt>
    <dgm:pt modelId="{D5EBF092-5C58-4028-AD8D-09A335968173}">
      <dgm:prSet phldrT="[Text]" custT="1"/>
      <dgm:spPr/>
      <dgm:t>
        <a:bodyPr/>
        <a:lstStyle/>
        <a:p>
          <a:r>
            <a:rPr lang="en-US" sz="700" dirty="0"/>
            <a:t>Admissions Officer (3)</a:t>
          </a:r>
        </a:p>
      </dgm:t>
    </dgm:pt>
    <dgm:pt modelId="{CC54AEC0-A556-4A37-ACCD-BFFBC6C3925E}" type="parTrans" cxnId="{6D7F2D3A-890B-4699-BB69-E178D0CF5831}">
      <dgm:prSet/>
      <dgm:spPr/>
      <dgm:t>
        <a:bodyPr/>
        <a:lstStyle/>
        <a:p>
          <a:endParaRPr lang="en-US"/>
        </a:p>
      </dgm:t>
    </dgm:pt>
    <dgm:pt modelId="{1EAA3466-61D9-4033-B40F-61D3E2303471}" type="sibTrans" cxnId="{6D7F2D3A-890B-4699-BB69-E178D0CF5831}">
      <dgm:prSet/>
      <dgm:spPr/>
      <dgm:t>
        <a:bodyPr/>
        <a:lstStyle/>
        <a:p>
          <a:endParaRPr lang="en-US"/>
        </a:p>
      </dgm:t>
    </dgm:pt>
    <dgm:pt modelId="{DB95B646-3C73-440D-8915-CABEC0A48417}">
      <dgm:prSet phldrT="[Text]" custT="1"/>
      <dgm:spPr/>
      <dgm:t>
        <a:bodyPr/>
        <a:lstStyle/>
        <a:p>
          <a:r>
            <a:rPr lang="en-US" sz="700" dirty="0"/>
            <a:t>Admissions Assistant (2) </a:t>
          </a:r>
        </a:p>
      </dgm:t>
    </dgm:pt>
    <dgm:pt modelId="{D90A72B7-8FBE-4106-B659-006B75A5ECF4}" type="parTrans" cxnId="{D7F9EB25-545D-4F05-A593-BA971F859137}">
      <dgm:prSet/>
      <dgm:spPr/>
      <dgm:t>
        <a:bodyPr/>
        <a:lstStyle/>
        <a:p>
          <a:endParaRPr lang="en-US"/>
        </a:p>
      </dgm:t>
    </dgm:pt>
    <dgm:pt modelId="{84ED9424-2193-4F38-B16F-3DA071A9009B}" type="sibTrans" cxnId="{D7F9EB25-545D-4F05-A593-BA971F859137}">
      <dgm:prSet/>
      <dgm:spPr/>
      <dgm:t>
        <a:bodyPr/>
        <a:lstStyle/>
        <a:p>
          <a:endParaRPr lang="en-US"/>
        </a:p>
      </dgm:t>
    </dgm:pt>
    <dgm:pt modelId="{DE245ABA-A6A4-46D3-AE83-4082F2233F2D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Manager, Admissions &amp; Assessment</a:t>
          </a:r>
        </a:p>
      </dgm:t>
    </dgm:pt>
    <dgm:pt modelId="{C7321CC3-6EE8-4E1B-AA62-DD6A27F6F847}" type="parTrans" cxnId="{7E39CB68-CE2B-42E3-B2AE-E162CE44EF0D}">
      <dgm:prSet/>
      <dgm:spPr/>
      <dgm:t>
        <a:bodyPr/>
        <a:lstStyle/>
        <a:p>
          <a:endParaRPr lang="en-US"/>
        </a:p>
      </dgm:t>
    </dgm:pt>
    <dgm:pt modelId="{65185669-13F1-4D95-8332-4DB79C28A0A1}" type="sibTrans" cxnId="{7E39CB68-CE2B-42E3-B2AE-E162CE44EF0D}">
      <dgm:prSet/>
      <dgm:spPr/>
      <dgm:t>
        <a:bodyPr/>
        <a:lstStyle/>
        <a:p>
          <a:endParaRPr lang="en-US"/>
        </a:p>
      </dgm:t>
    </dgm:pt>
    <dgm:pt modelId="{CC8AE552-9C94-4F72-9442-E1742A6BFA7A}">
      <dgm:prSet phldrT="[Text]" custT="1"/>
      <dgm:spPr/>
      <dgm:t>
        <a:bodyPr/>
        <a:lstStyle/>
        <a:p>
          <a:r>
            <a:rPr lang="en-US" sz="700" dirty="0"/>
            <a:t>Evaluations Specialist (5)</a:t>
          </a:r>
        </a:p>
      </dgm:t>
    </dgm:pt>
    <dgm:pt modelId="{356FAA3B-26BA-4422-A478-C36199E250B7}" type="parTrans" cxnId="{5B79A2CF-66C3-40BF-95B8-DE7A5C849AEC}">
      <dgm:prSet/>
      <dgm:spPr/>
      <dgm:t>
        <a:bodyPr/>
        <a:lstStyle/>
        <a:p>
          <a:endParaRPr lang="en-US"/>
        </a:p>
      </dgm:t>
    </dgm:pt>
    <dgm:pt modelId="{18DD97C6-0456-4155-BE04-83DAB0F02599}" type="sibTrans" cxnId="{5B79A2CF-66C3-40BF-95B8-DE7A5C849AEC}">
      <dgm:prSet/>
      <dgm:spPr/>
      <dgm:t>
        <a:bodyPr/>
        <a:lstStyle/>
        <a:p>
          <a:endParaRPr lang="en-US"/>
        </a:p>
      </dgm:t>
    </dgm:pt>
    <dgm:pt modelId="{4F4F5314-788E-44C3-B5C2-360C3C4D4332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Manager, National Recruitment</a:t>
          </a:r>
        </a:p>
      </dgm:t>
    </dgm:pt>
    <dgm:pt modelId="{7CDAE6FC-D6EB-45B9-9786-60D8EE8D2E5A}" type="parTrans" cxnId="{64FFF032-74FB-4205-AE01-A2FED1155C10}">
      <dgm:prSet/>
      <dgm:spPr/>
      <dgm:t>
        <a:bodyPr/>
        <a:lstStyle/>
        <a:p>
          <a:endParaRPr lang="en-US"/>
        </a:p>
      </dgm:t>
    </dgm:pt>
    <dgm:pt modelId="{551EAB5F-B9B4-4D86-95A2-A07061CB90A3}" type="sibTrans" cxnId="{64FFF032-74FB-4205-AE01-A2FED1155C10}">
      <dgm:prSet/>
      <dgm:spPr/>
      <dgm:t>
        <a:bodyPr/>
        <a:lstStyle/>
        <a:p>
          <a:endParaRPr lang="en-US"/>
        </a:p>
      </dgm:t>
    </dgm:pt>
    <dgm:pt modelId="{67619C78-D82C-4184-905D-5336EA35A0D7}">
      <dgm:prSet custT="1"/>
      <dgm:spPr/>
      <dgm:t>
        <a:bodyPr/>
        <a:lstStyle/>
        <a:p>
          <a:r>
            <a:rPr lang="en-US" sz="700" dirty="0"/>
            <a:t>Recruitment Officer - Market Development</a:t>
          </a:r>
        </a:p>
      </dgm:t>
    </dgm:pt>
    <dgm:pt modelId="{5F9A294C-C2C1-4A2E-8B65-FD0E46529B2E}" type="parTrans" cxnId="{01ED58B3-4AF8-49F3-8595-645C2DA1A6E9}">
      <dgm:prSet/>
      <dgm:spPr/>
      <dgm:t>
        <a:bodyPr/>
        <a:lstStyle/>
        <a:p>
          <a:endParaRPr lang="en-US"/>
        </a:p>
      </dgm:t>
    </dgm:pt>
    <dgm:pt modelId="{52E34B14-D37E-4CBE-A280-8607B5134F7E}" type="sibTrans" cxnId="{01ED58B3-4AF8-49F3-8595-645C2DA1A6E9}">
      <dgm:prSet/>
      <dgm:spPr/>
      <dgm:t>
        <a:bodyPr/>
        <a:lstStyle/>
        <a:p>
          <a:endParaRPr lang="en-US"/>
        </a:p>
      </dgm:t>
    </dgm:pt>
    <dgm:pt modelId="{555B3C80-009E-49F7-8CF1-0C32F06A0D2C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700" dirty="0"/>
            <a:t>Recruitment Officer Fall Travel/ Conversion (2)</a:t>
          </a:r>
        </a:p>
      </dgm:t>
    </dgm:pt>
    <dgm:pt modelId="{B914ECE1-1F00-42E3-ACFE-2ED4132FEBB5}" type="parTrans" cxnId="{78C4FFDE-4C2B-4EEE-92FD-13964E942061}">
      <dgm:prSet/>
      <dgm:spPr/>
      <dgm:t>
        <a:bodyPr/>
        <a:lstStyle/>
        <a:p>
          <a:endParaRPr lang="en-US"/>
        </a:p>
      </dgm:t>
    </dgm:pt>
    <dgm:pt modelId="{E25F9F8F-9F8F-4DEE-9185-53B914661958}" type="sibTrans" cxnId="{78C4FFDE-4C2B-4EEE-92FD-13964E942061}">
      <dgm:prSet/>
      <dgm:spPr/>
      <dgm:t>
        <a:bodyPr/>
        <a:lstStyle/>
        <a:p>
          <a:endParaRPr lang="en-US"/>
        </a:p>
      </dgm:t>
    </dgm:pt>
    <dgm:pt modelId="{54140F65-B078-47DE-BE75-97AF6322A6FA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700" dirty="0"/>
            <a:t>Recruitment Officer Fall Travel (5</a:t>
          </a:r>
          <a:r>
            <a:rPr lang="en-US" sz="600" dirty="0"/>
            <a:t>)</a:t>
          </a:r>
        </a:p>
      </dgm:t>
    </dgm:pt>
    <dgm:pt modelId="{0E903F82-AE67-499B-9C3B-D02B6699D96F}" type="parTrans" cxnId="{4D6B9921-522B-4C60-8D31-921DF2A04E34}">
      <dgm:prSet/>
      <dgm:spPr/>
      <dgm:t>
        <a:bodyPr/>
        <a:lstStyle/>
        <a:p>
          <a:endParaRPr lang="en-US"/>
        </a:p>
      </dgm:t>
    </dgm:pt>
    <dgm:pt modelId="{9FCD0633-5EBD-4178-ABEA-EB0821661FC3}" type="sibTrans" cxnId="{4D6B9921-522B-4C60-8D31-921DF2A04E34}">
      <dgm:prSet/>
      <dgm:spPr/>
      <dgm:t>
        <a:bodyPr/>
        <a:lstStyle/>
        <a:p>
          <a:endParaRPr lang="en-US"/>
        </a:p>
      </dgm:t>
    </dgm:pt>
    <dgm:pt modelId="{02E5F040-C84E-47CC-B435-7C18FE7D41DF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Manager, Recruitment Operations &amp; Communication</a:t>
          </a:r>
        </a:p>
      </dgm:t>
    </dgm:pt>
    <dgm:pt modelId="{7BF3177D-5945-493C-99CD-1167070E3BD5}" type="parTrans" cxnId="{65A8BE1A-E53F-4A32-A587-F38108B360DF}">
      <dgm:prSet/>
      <dgm:spPr/>
      <dgm:t>
        <a:bodyPr/>
        <a:lstStyle/>
        <a:p>
          <a:endParaRPr lang="en-US"/>
        </a:p>
      </dgm:t>
    </dgm:pt>
    <dgm:pt modelId="{B22AC9DA-1447-4BA8-B126-A9D4D4C15C5E}" type="sibTrans" cxnId="{65A8BE1A-E53F-4A32-A587-F38108B360DF}">
      <dgm:prSet/>
      <dgm:spPr/>
      <dgm:t>
        <a:bodyPr/>
        <a:lstStyle/>
        <a:p>
          <a:endParaRPr lang="en-US"/>
        </a:p>
      </dgm:t>
    </dgm:pt>
    <dgm:pt modelId="{CED215C5-48AF-4A59-B390-F5CD25E5563E}">
      <dgm:prSet custT="1"/>
      <dgm:spPr/>
      <dgm:t>
        <a:bodyPr/>
        <a:lstStyle/>
        <a:p>
          <a:r>
            <a:rPr lang="en-US" sz="700" dirty="0"/>
            <a:t>Recruitment Officer - Multimedia Web Specialist</a:t>
          </a:r>
        </a:p>
      </dgm:t>
    </dgm:pt>
    <dgm:pt modelId="{CFF11BC5-BF02-4FC8-9A66-5F1DBC5A9864}" type="parTrans" cxnId="{CE42F3A0-F91E-4E0A-9A2E-98616B3BE54A}">
      <dgm:prSet/>
      <dgm:spPr/>
      <dgm:t>
        <a:bodyPr/>
        <a:lstStyle/>
        <a:p>
          <a:endParaRPr lang="en-US"/>
        </a:p>
      </dgm:t>
    </dgm:pt>
    <dgm:pt modelId="{9A5CBCFF-3510-4663-8A08-CE4DAAA70C44}" type="sibTrans" cxnId="{CE42F3A0-F91E-4E0A-9A2E-98616B3BE54A}">
      <dgm:prSet/>
      <dgm:spPr/>
      <dgm:t>
        <a:bodyPr/>
        <a:lstStyle/>
        <a:p>
          <a:endParaRPr lang="en-US"/>
        </a:p>
      </dgm:t>
    </dgm:pt>
    <dgm:pt modelId="{5E7C2ECA-9479-4064-B927-D21D8E82267A}">
      <dgm:prSet custT="1"/>
      <dgm:spPr/>
      <dgm:t>
        <a:bodyPr/>
        <a:lstStyle/>
        <a:p>
          <a:r>
            <a:rPr lang="en-US" sz="700" dirty="0"/>
            <a:t>Recruitment Officer - Communications</a:t>
          </a:r>
        </a:p>
      </dgm:t>
    </dgm:pt>
    <dgm:pt modelId="{EF88E64B-CB81-411B-B41F-78460D036E72}" type="parTrans" cxnId="{8D57E30B-91F7-4C81-B5E1-31360B6FD9DF}">
      <dgm:prSet/>
      <dgm:spPr/>
      <dgm:t>
        <a:bodyPr/>
        <a:lstStyle/>
        <a:p>
          <a:endParaRPr lang="en-US"/>
        </a:p>
      </dgm:t>
    </dgm:pt>
    <dgm:pt modelId="{8ADEAE89-5EE9-40C0-B356-2A7DF7B196EF}" type="sibTrans" cxnId="{8D57E30B-91F7-4C81-B5E1-31360B6FD9DF}">
      <dgm:prSet/>
      <dgm:spPr/>
      <dgm:t>
        <a:bodyPr/>
        <a:lstStyle/>
        <a:p>
          <a:endParaRPr lang="en-US"/>
        </a:p>
      </dgm:t>
    </dgm:pt>
    <dgm:pt modelId="{47DFA26E-7362-4A54-BA81-A8BB00779A21}">
      <dgm:prSet custT="1"/>
      <dgm:spPr/>
      <dgm:t>
        <a:bodyPr/>
        <a:lstStyle/>
        <a:p>
          <a:r>
            <a:rPr lang="en-US" sz="700" dirty="0"/>
            <a:t>Recruitment Officer - Smart Start and School Group Programs</a:t>
          </a:r>
        </a:p>
      </dgm:t>
    </dgm:pt>
    <dgm:pt modelId="{0CA629F0-6FB8-4922-B967-94E7C47FB80D}" type="parTrans" cxnId="{665BB886-BAAF-46F4-82BC-81BABA2BB372}">
      <dgm:prSet/>
      <dgm:spPr/>
      <dgm:t>
        <a:bodyPr/>
        <a:lstStyle/>
        <a:p>
          <a:endParaRPr lang="en-US"/>
        </a:p>
      </dgm:t>
    </dgm:pt>
    <dgm:pt modelId="{D47102A8-2591-433E-8429-E6CD944095FC}" type="sibTrans" cxnId="{665BB886-BAAF-46F4-82BC-81BABA2BB372}">
      <dgm:prSet/>
      <dgm:spPr/>
      <dgm:t>
        <a:bodyPr/>
        <a:lstStyle/>
        <a:p>
          <a:endParaRPr lang="en-US"/>
        </a:p>
      </dgm:t>
    </dgm:pt>
    <dgm:pt modelId="{3A70D3CA-F5F8-4E52-B10B-96337BA38D7C}">
      <dgm:prSet custT="1"/>
      <dgm:spPr/>
      <dgm:t>
        <a:bodyPr/>
        <a:lstStyle/>
        <a:p>
          <a:r>
            <a:rPr lang="en-US" sz="700" dirty="0"/>
            <a:t>Recruitment Officer - Campus Visitor and Community Outreach</a:t>
          </a:r>
        </a:p>
      </dgm:t>
    </dgm:pt>
    <dgm:pt modelId="{3AD3D2B0-2E3C-42FD-8313-71C348F31F26}" type="parTrans" cxnId="{346D4B52-3B52-45D4-86C5-9B9E39252DB0}">
      <dgm:prSet/>
      <dgm:spPr/>
      <dgm:t>
        <a:bodyPr/>
        <a:lstStyle/>
        <a:p>
          <a:endParaRPr lang="en-US"/>
        </a:p>
      </dgm:t>
    </dgm:pt>
    <dgm:pt modelId="{1EC3322C-C864-4477-B664-D747D86A6E97}" type="sibTrans" cxnId="{346D4B52-3B52-45D4-86C5-9B9E39252DB0}">
      <dgm:prSet/>
      <dgm:spPr/>
      <dgm:t>
        <a:bodyPr/>
        <a:lstStyle/>
        <a:p>
          <a:endParaRPr lang="en-US"/>
        </a:p>
      </dgm:t>
    </dgm:pt>
    <dgm:pt modelId="{087394D3-9A3F-4B33-8DBC-08A28E5D71E4}">
      <dgm:prSet custT="1"/>
      <dgm:spPr/>
      <dgm:t>
        <a:bodyPr/>
        <a:lstStyle/>
        <a:p>
          <a:r>
            <a:rPr lang="en-US" sz="700" dirty="0"/>
            <a:t>Recruitment Officer - On-Campus Events &amp; Support</a:t>
          </a:r>
        </a:p>
      </dgm:t>
    </dgm:pt>
    <dgm:pt modelId="{D8AF5AF6-A664-435D-BB89-A177178108F2}" type="parTrans" cxnId="{775D123A-1CDC-4579-8702-8D60A8466733}">
      <dgm:prSet/>
      <dgm:spPr/>
      <dgm:t>
        <a:bodyPr/>
        <a:lstStyle/>
        <a:p>
          <a:endParaRPr lang="en-US"/>
        </a:p>
      </dgm:t>
    </dgm:pt>
    <dgm:pt modelId="{C069A64B-3671-422F-89E8-32C9C02E2BC7}" type="sibTrans" cxnId="{775D123A-1CDC-4579-8702-8D60A8466733}">
      <dgm:prSet/>
      <dgm:spPr/>
      <dgm:t>
        <a:bodyPr/>
        <a:lstStyle/>
        <a:p>
          <a:endParaRPr lang="en-US"/>
        </a:p>
      </dgm:t>
    </dgm:pt>
    <dgm:pt modelId="{54B3F4A1-E891-4080-9609-1F9D7DCF1145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700" dirty="0">
              <a:solidFill>
                <a:schemeClr val="bg1"/>
              </a:solidFill>
            </a:rPr>
            <a:t>Business Analyst</a:t>
          </a:r>
        </a:p>
      </dgm:t>
    </dgm:pt>
    <dgm:pt modelId="{3B162784-8C4D-442C-8FB1-D8AB346D2875}" type="parTrans" cxnId="{3E5E980D-85DF-4EA1-8F84-911CDC06EC01}">
      <dgm:prSet/>
      <dgm:spPr/>
      <dgm:t>
        <a:bodyPr/>
        <a:lstStyle/>
        <a:p>
          <a:endParaRPr lang="en-US"/>
        </a:p>
      </dgm:t>
    </dgm:pt>
    <dgm:pt modelId="{5318CA74-A346-45FB-AB78-455E8F94CDDA}" type="sibTrans" cxnId="{3E5E980D-85DF-4EA1-8F84-911CDC06EC01}">
      <dgm:prSet/>
      <dgm:spPr/>
      <dgm:t>
        <a:bodyPr/>
        <a:lstStyle/>
        <a:p>
          <a:endParaRPr lang="en-US"/>
        </a:p>
      </dgm:t>
    </dgm:pt>
    <dgm:pt modelId="{7D6D830A-F423-4F7E-B58E-9A1A0900D4B3}">
      <dgm:prSet custT="1"/>
      <dgm:spPr/>
      <dgm:t>
        <a:bodyPr/>
        <a:lstStyle/>
        <a:p>
          <a:r>
            <a:rPr lang="en-US" sz="700" dirty="0">
              <a:latin typeface="+mn-lt"/>
              <a:cs typeface="Arial" panose="020B0604020202020204" pitchFamily="34" charset="0"/>
            </a:rPr>
            <a:t>Senior Records Officer</a:t>
          </a:r>
        </a:p>
      </dgm:t>
    </dgm:pt>
    <dgm:pt modelId="{843F2BDC-4CDF-42FD-AA60-62C9C687E787}" type="parTrans" cxnId="{9A2A23FC-A1EC-42FF-9824-F9D5BAF3B86A}">
      <dgm:prSet/>
      <dgm:spPr/>
      <dgm:t>
        <a:bodyPr/>
        <a:lstStyle/>
        <a:p>
          <a:endParaRPr lang="en-US"/>
        </a:p>
      </dgm:t>
    </dgm:pt>
    <dgm:pt modelId="{2201FD03-12AB-4982-890C-EC126531FEAD}" type="sibTrans" cxnId="{9A2A23FC-A1EC-42FF-9824-F9D5BAF3B86A}">
      <dgm:prSet/>
      <dgm:spPr/>
      <dgm:t>
        <a:bodyPr/>
        <a:lstStyle/>
        <a:p>
          <a:endParaRPr lang="en-US"/>
        </a:p>
      </dgm:t>
    </dgm:pt>
    <dgm:pt modelId="{D15909CE-3CFB-4685-AA91-633E1E67C770}">
      <dgm:prSet custT="1"/>
      <dgm:spPr/>
      <dgm:t>
        <a:bodyPr/>
        <a:lstStyle/>
        <a:p>
          <a:r>
            <a:rPr lang="en-US" sz="700" dirty="0">
              <a:latin typeface="+mn-lt"/>
            </a:rPr>
            <a:t>Academic Records Assistant (3)</a:t>
          </a:r>
        </a:p>
      </dgm:t>
    </dgm:pt>
    <dgm:pt modelId="{97F42837-9832-43A8-AFE7-9365441778A6}" type="parTrans" cxnId="{0D0166C3-5A45-4AA3-A6B3-3E20900C9F5D}">
      <dgm:prSet/>
      <dgm:spPr/>
      <dgm:t>
        <a:bodyPr/>
        <a:lstStyle/>
        <a:p>
          <a:endParaRPr lang="en-US"/>
        </a:p>
      </dgm:t>
    </dgm:pt>
    <dgm:pt modelId="{46592528-67E6-4DA0-97E5-F41CA7860FA7}" type="sibTrans" cxnId="{0D0166C3-5A45-4AA3-A6B3-3E20900C9F5D}">
      <dgm:prSet/>
      <dgm:spPr/>
      <dgm:t>
        <a:bodyPr/>
        <a:lstStyle/>
        <a:p>
          <a:endParaRPr lang="en-US"/>
        </a:p>
      </dgm:t>
    </dgm:pt>
    <dgm:pt modelId="{1B7F3C35-196D-4AB2-90CE-C15F0E627695}">
      <dgm:prSet custT="1"/>
      <dgm:spPr/>
      <dgm:t>
        <a:bodyPr/>
        <a:lstStyle/>
        <a:p>
          <a:r>
            <a:rPr lang="en-US" sz="700" dirty="0"/>
            <a:t>Scheduling Assistant (2)</a:t>
          </a:r>
        </a:p>
      </dgm:t>
    </dgm:pt>
    <dgm:pt modelId="{C5ED991B-CD5F-4B58-BC7E-A94D3A10A972}" type="parTrans" cxnId="{4B8D26CA-3533-4275-80E8-FB7715C6CD23}">
      <dgm:prSet/>
      <dgm:spPr/>
      <dgm:t>
        <a:bodyPr/>
        <a:lstStyle/>
        <a:p>
          <a:endParaRPr lang="en-US"/>
        </a:p>
      </dgm:t>
    </dgm:pt>
    <dgm:pt modelId="{37F2F0E3-3086-45FC-BFFB-A5741A58EC08}" type="sibTrans" cxnId="{4B8D26CA-3533-4275-80E8-FB7715C6CD23}">
      <dgm:prSet/>
      <dgm:spPr/>
      <dgm:t>
        <a:bodyPr/>
        <a:lstStyle/>
        <a:p>
          <a:endParaRPr lang="en-US"/>
        </a:p>
      </dgm:t>
    </dgm:pt>
    <dgm:pt modelId="{7FE0D8E2-2DE2-474F-A2A1-20D62F106088}">
      <dgm:prSet custT="1"/>
      <dgm:spPr/>
      <dgm:t>
        <a:bodyPr/>
        <a:lstStyle/>
        <a:p>
          <a:r>
            <a:rPr lang="en-US" sz="700" dirty="0">
              <a:latin typeface="+mn-lt"/>
            </a:rPr>
            <a:t>Scheduling and Examinations Clerk</a:t>
          </a:r>
        </a:p>
      </dgm:t>
    </dgm:pt>
    <dgm:pt modelId="{B79D46D5-1FA5-47F3-8BC2-910329792826}" type="parTrans" cxnId="{8CF80DAE-8F77-4BC9-A8E3-EB342D5A9D51}">
      <dgm:prSet/>
      <dgm:spPr/>
      <dgm:t>
        <a:bodyPr/>
        <a:lstStyle/>
        <a:p>
          <a:endParaRPr lang="en-US"/>
        </a:p>
      </dgm:t>
    </dgm:pt>
    <dgm:pt modelId="{3B979512-0A4A-48FD-802E-07556F8F3CC2}" type="sibTrans" cxnId="{8CF80DAE-8F77-4BC9-A8E3-EB342D5A9D51}">
      <dgm:prSet/>
      <dgm:spPr/>
      <dgm:t>
        <a:bodyPr/>
        <a:lstStyle/>
        <a:p>
          <a:endParaRPr lang="en-US"/>
        </a:p>
      </dgm:t>
    </dgm:pt>
    <dgm:pt modelId="{C4BF95B5-07DB-4692-A9FC-E9769BB21D90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700" dirty="0">
              <a:solidFill>
                <a:schemeClr val="tx1"/>
              </a:solidFill>
            </a:rPr>
            <a:t>Supervisor, Central Academic Advising</a:t>
          </a:r>
        </a:p>
      </dgm:t>
    </dgm:pt>
    <dgm:pt modelId="{6D733001-1883-44B2-AF7C-27573A72A307}" type="parTrans" cxnId="{82F93339-D104-4255-A1E6-EDE8348B48AC}">
      <dgm:prSet/>
      <dgm:spPr/>
      <dgm:t>
        <a:bodyPr/>
        <a:lstStyle/>
        <a:p>
          <a:endParaRPr lang="en-US"/>
        </a:p>
      </dgm:t>
    </dgm:pt>
    <dgm:pt modelId="{094B5A03-8556-454E-8FEB-B27861102EBA}" type="sibTrans" cxnId="{82F93339-D104-4255-A1E6-EDE8348B48AC}">
      <dgm:prSet/>
      <dgm:spPr/>
      <dgm:t>
        <a:bodyPr/>
        <a:lstStyle/>
        <a:p>
          <a:endParaRPr lang="en-US"/>
        </a:p>
      </dgm:t>
    </dgm:pt>
    <dgm:pt modelId="{BBED1573-F229-402C-AD1D-DBA75E518D3C}">
      <dgm:prSet custT="1"/>
      <dgm:spPr/>
      <dgm:t>
        <a:bodyPr/>
        <a:lstStyle/>
        <a:p>
          <a:r>
            <a:rPr lang="en-US" sz="700" dirty="0"/>
            <a:t>Academic Advisor (2)</a:t>
          </a:r>
        </a:p>
      </dgm:t>
    </dgm:pt>
    <dgm:pt modelId="{F9C65964-025E-45A3-977E-D8F3D46994DE}" type="parTrans" cxnId="{355FAD30-24A1-43DA-94F7-9EDD230EE298}">
      <dgm:prSet/>
      <dgm:spPr/>
      <dgm:t>
        <a:bodyPr/>
        <a:lstStyle/>
        <a:p>
          <a:endParaRPr lang="en-US"/>
        </a:p>
      </dgm:t>
    </dgm:pt>
    <dgm:pt modelId="{6031F97D-60C8-4A8D-8262-AB837D22A9BC}" type="sibTrans" cxnId="{355FAD30-24A1-43DA-94F7-9EDD230EE298}">
      <dgm:prSet/>
      <dgm:spPr/>
      <dgm:t>
        <a:bodyPr/>
        <a:lstStyle/>
        <a:p>
          <a:endParaRPr lang="en-US"/>
        </a:p>
      </dgm:t>
    </dgm:pt>
    <dgm:pt modelId="{1E1D39BA-9C27-41DF-A9F0-EE3D59618C8E}" type="pres">
      <dgm:prSet presAssocID="{65FC6F14-19D8-46E4-B705-36D30A2586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F38EB75-1715-4015-A1F4-990E5D7F2D68}" type="pres">
      <dgm:prSet presAssocID="{51965D29-FEA3-4CCC-8DD3-C77062D4A8B4}" presName="hierRoot1" presStyleCnt="0">
        <dgm:presLayoutVars>
          <dgm:hierBranch val="init"/>
        </dgm:presLayoutVars>
      </dgm:prSet>
      <dgm:spPr/>
    </dgm:pt>
    <dgm:pt modelId="{FB0EB15F-4227-4C8B-A48B-25041B72405C}" type="pres">
      <dgm:prSet presAssocID="{51965D29-FEA3-4CCC-8DD3-C77062D4A8B4}" presName="rootComposite1" presStyleCnt="0"/>
      <dgm:spPr/>
    </dgm:pt>
    <dgm:pt modelId="{117D0B10-D924-484E-B880-8EF3C49B0A12}" type="pres">
      <dgm:prSet presAssocID="{51965D29-FEA3-4CCC-8DD3-C77062D4A8B4}" presName="rootText1" presStyleLbl="node0" presStyleIdx="0" presStyleCnt="1" custScaleX="105499" custScaleY="99864" custLinFactNeighborX="1168">
        <dgm:presLayoutVars>
          <dgm:chPref val="3"/>
        </dgm:presLayoutVars>
      </dgm:prSet>
      <dgm:spPr/>
    </dgm:pt>
    <dgm:pt modelId="{D7BFF51A-9DE7-4AA9-A794-B3918137E64E}" type="pres">
      <dgm:prSet presAssocID="{51965D29-FEA3-4CCC-8DD3-C77062D4A8B4}" presName="rootConnector1" presStyleLbl="node1" presStyleIdx="0" presStyleCnt="0"/>
      <dgm:spPr/>
    </dgm:pt>
    <dgm:pt modelId="{4F872904-C697-41AC-8913-7085B63FD25A}" type="pres">
      <dgm:prSet presAssocID="{51965D29-FEA3-4CCC-8DD3-C77062D4A8B4}" presName="hierChild2" presStyleCnt="0"/>
      <dgm:spPr/>
    </dgm:pt>
    <dgm:pt modelId="{90D5350D-2E0D-4EDD-8908-0C074BCF54FB}" type="pres">
      <dgm:prSet presAssocID="{4DCC6981-0FC2-4763-986A-51B69FC76B90}" presName="Name37" presStyleLbl="parChTrans1D2" presStyleIdx="0" presStyleCnt="5"/>
      <dgm:spPr/>
    </dgm:pt>
    <dgm:pt modelId="{24723376-E04D-4F2E-B2C4-505E1FA96043}" type="pres">
      <dgm:prSet presAssocID="{409CB0DB-082F-4A61-B69F-98822851D6D2}" presName="hierRoot2" presStyleCnt="0">
        <dgm:presLayoutVars>
          <dgm:hierBranch val="init"/>
        </dgm:presLayoutVars>
      </dgm:prSet>
      <dgm:spPr/>
    </dgm:pt>
    <dgm:pt modelId="{0F09227C-D528-4FC1-A7D7-CD59D4188D72}" type="pres">
      <dgm:prSet presAssocID="{409CB0DB-082F-4A61-B69F-98822851D6D2}" presName="rootComposite" presStyleCnt="0"/>
      <dgm:spPr/>
    </dgm:pt>
    <dgm:pt modelId="{E853F581-810C-4D16-B664-B20A59FEEFB3}" type="pres">
      <dgm:prSet presAssocID="{409CB0DB-082F-4A61-B69F-98822851D6D2}" presName="rootText" presStyleLbl="node2" presStyleIdx="0" presStyleCnt="4" custScaleX="252102" custScaleY="137134" custLinFactNeighborY="0">
        <dgm:presLayoutVars>
          <dgm:chPref val="3"/>
        </dgm:presLayoutVars>
      </dgm:prSet>
      <dgm:spPr/>
    </dgm:pt>
    <dgm:pt modelId="{DF32C3FA-B461-45C0-96FC-E14C107AAF80}" type="pres">
      <dgm:prSet presAssocID="{409CB0DB-082F-4A61-B69F-98822851D6D2}" presName="rootConnector" presStyleLbl="node2" presStyleIdx="0" presStyleCnt="4"/>
      <dgm:spPr/>
    </dgm:pt>
    <dgm:pt modelId="{2C70707F-3B7E-436C-AACC-F3B6561CAF81}" type="pres">
      <dgm:prSet presAssocID="{409CB0DB-082F-4A61-B69F-98822851D6D2}" presName="hierChild4" presStyleCnt="0"/>
      <dgm:spPr/>
    </dgm:pt>
    <dgm:pt modelId="{85B358A4-B039-4446-91F4-048B2A40AAEF}" type="pres">
      <dgm:prSet presAssocID="{7CDAE6FC-D6EB-45B9-9786-60D8EE8D2E5A}" presName="Name37" presStyleLbl="parChTrans1D3" presStyleIdx="0" presStyleCnt="9"/>
      <dgm:spPr/>
    </dgm:pt>
    <dgm:pt modelId="{ABFD2C76-7D47-40AA-ABC1-1CF39AD90B2C}" type="pres">
      <dgm:prSet presAssocID="{4F4F5314-788E-44C3-B5C2-360C3C4D4332}" presName="hierRoot2" presStyleCnt="0">
        <dgm:presLayoutVars>
          <dgm:hierBranch val="init"/>
        </dgm:presLayoutVars>
      </dgm:prSet>
      <dgm:spPr/>
    </dgm:pt>
    <dgm:pt modelId="{46032770-9057-4A41-BDE2-F541F9631F15}" type="pres">
      <dgm:prSet presAssocID="{4F4F5314-788E-44C3-B5C2-360C3C4D4332}" presName="rootComposite" presStyleCnt="0"/>
      <dgm:spPr/>
    </dgm:pt>
    <dgm:pt modelId="{4F646E08-2D5F-43C1-B049-146B9C09C5BF}" type="pres">
      <dgm:prSet presAssocID="{4F4F5314-788E-44C3-B5C2-360C3C4D4332}" presName="rootText" presStyleLbl="node3" presStyleIdx="0" presStyleCnt="9">
        <dgm:presLayoutVars>
          <dgm:chPref val="3"/>
        </dgm:presLayoutVars>
      </dgm:prSet>
      <dgm:spPr/>
    </dgm:pt>
    <dgm:pt modelId="{208CEA5F-F5E7-496F-AF8A-EEDB972C905E}" type="pres">
      <dgm:prSet presAssocID="{4F4F5314-788E-44C3-B5C2-360C3C4D4332}" presName="rootConnector" presStyleLbl="node3" presStyleIdx="0" presStyleCnt="9"/>
      <dgm:spPr/>
    </dgm:pt>
    <dgm:pt modelId="{61B302FA-5546-46C8-AF4B-5E935EF7C363}" type="pres">
      <dgm:prSet presAssocID="{4F4F5314-788E-44C3-B5C2-360C3C4D4332}" presName="hierChild4" presStyleCnt="0"/>
      <dgm:spPr/>
    </dgm:pt>
    <dgm:pt modelId="{5476917F-C407-44B7-9F9D-73D2E3936B3B}" type="pres">
      <dgm:prSet presAssocID="{5F9A294C-C2C1-4A2E-8B65-FD0E46529B2E}" presName="Name37" presStyleLbl="parChTrans1D4" presStyleIdx="0" presStyleCnt="20"/>
      <dgm:spPr/>
    </dgm:pt>
    <dgm:pt modelId="{E7B81716-4BF2-496B-BA08-60D8C5C54E2E}" type="pres">
      <dgm:prSet presAssocID="{67619C78-D82C-4184-905D-5336EA35A0D7}" presName="hierRoot2" presStyleCnt="0">
        <dgm:presLayoutVars>
          <dgm:hierBranch val="init"/>
        </dgm:presLayoutVars>
      </dgm:prSet>
      <dgm:spPr/>
    </dgm:pt>
    <dgm:pt modelId="{9A5483EF-6BA3-4D51-B481-3924F47E9EE1}" type="pres">
      <dgm:prSet presAssocID="{67619C78-D82C-4184-905D-5336EA35A0D7}" presName="rootComposite" presStyleCnt="0"/>
      <dgm:spPr/>
    </dgm:pt>
    <dgm:pt modelId="{B8F92550-2BBF-45E5-8EF0-C2C51352E750}" type="pres">
      <dgm:prSet presAssocID="{67619C78-D82C-4184-905D-5336EA35A0D7}" presName="rootText" presStyleLbl="node4" presStyleIdx="0" presStyleCnt="20">
        <dgm:presLayoutVars>
          <dgm:chPref val="3"/>
        </dgm:presLayoutVars>
      </dgm:prSet>
      <dgm:spPr/>
    </dgm:pt>
    <dgm:pt modelId="{364B733F-4500-4DD6-A0CA-692BEA04674F}" type="pres">
      <dgm:prSet presAssocID="{67619C78-D82C-4184-905D-5336EA35A0D7}" presName="rootConnector" presStyleLbl="node4" presStyleIdx="0" presStyleCnt="20"/>
      <dgm:spPr/>
    </dgm:pt>
    <dgm:pt modelId="{4862C5FC-6B37-49B7-BE7F-B6A7BA3D0750}" type="pres">
      <dgm:prSet presAssocID="{67619C78-D82C-4184-905D-5336EA35A0D7}" presName="hierChild4" presStyleCnt="0"/>
      <dgm:spPr/>
    </dgm:pt>
    <dgm:pt modelId="{88D0A25E-3A1A-46FD-A8EA-CD1DCC917317}" type="pres">
      <dgm:prSet presAssocID="{67619C78-D82C-4184-905D-5336EA35A0D7}" presName="hierChild5" presStyleCnt="0"/>
      <dgm:spPr/>
    </dgm:pt>
    <dgm:pt modelId="{28DF70A7-3C5F-4FFC-BE6E-6F7F90BBE704}" type="pres">
      <dgm:prSet presAssocID="{B914ECE1-1F00-42E3-ACFE-2ED4132FEBB5}" presName="Name37" presStyleLbl="parChTrans1D4" presStyleIdx="1" presStyleCnt="20"/>
      <dgm:spPr/>
    </dgm:pt>
    <dgm:pt modelId="{9A8D1A01-4B95-452B-91EA-99F0298FA949}" type="pres">
      <dgm:prSet presAssocID="{555B3C80-009E-49F7-8CF1-0C32F06A0D2C}" presName="hierRoot2" presStyleCnt="0">
        <dgm:presLayoutVars>
          <dgm:hierBranch val="init"/>
        </dgm:presLayoutVars>
      </dgm:prSet>
      <dgm:spPr/>
    </dgm:pt>
    <dgm:pt modelId="{6BFBA1C8-81BB-4576-85EB-CE956F4EFC2C}" type="pres">
      <dgm:prSet presAssocID="{555B3C80-009E-49F7-8CF1-0C32F06A0D2C}" presName="rootComposite" presStyleCnt="0"/>
      <dgm:spPr/>
    </dgm:pt>
    <dgm:pt modelId="{C3344AB3-8FB7-48E9-95A7-43493C87DFD5}" type="pres">
      <dgm:prSet presAssocID="{555B3C80-009E-49F7-8CF1-0C32F06A0D2C}" presName="rootText" presStyleLbl="node4" presStyleIdx="1" presStyleCnt="20" custScaleX="92326" custScaleY="109381">
        <dgm:presLayoutVars>
          <dgm:chPref val="3"/>
        </dgm:presLayoutVars>
      </dgm:prSet>
      <dgm:spPr/>
    </dgm:pt>
    <dgm:pt modelId="{929F5B7B-B920-4945-A1AA-CD9EA3FD6626}" type="pres">
      <dgm:prSet presAssocID="{555B3C80-009E-49F7-8CF1-0C32F06A0D2C}" presName="rootConnector" presStyleLbl="node4" presStyleIdx="1" presStyleCnt="20"/>
      <dgm:spPr/>
    </dgm:pt>
    <dgm:pt modelId="{9CB36017-DFC5-413E-BDF6-3993A0375B44}" type="pres">
      <dgm:prSet presAssocID="{555B3C80-009E-49F7-8CF1-0C32F06A0D2C}" presName="hierChild4" presStyleCnt="0"/>
      <dgm:spPr/>
    </dgm:pt>
    <dgm:pt modelId="{8FE73C1A-0F1C-4A42-8756-CC9BA216A323}" type="pres">
      <dgm:prSet presAssocID="{555B3C80-009E-49F7-8CF1-0C32F06A0D2C}" presName="hierChild5" presStyleCnt="0"/>
      <dgm:spPr/>
    </dgm:pt>
    <dgm:pt modelId="{B0DFDA5D-4F52-432F-B7DE-EF53EF0D8779}" type="pres">
      <dgm:prSet presAssocID="{0E903F82-AE67-499B-9C3B-D02B6699D96F}" presName="Name37" presStyleLbl="parChTrans1D4" presStyleIdx="2" presStyleCnt="20"/>
      <dgm:spPr/>
    </dgm:pt>
    <dgm:pt modelId="{B491039B-AE3B-4DDC-AB41-5A8337B7B100}" type="pres">
      <dgm:prSet presAssocID="{54140F65-B078-47DE-BE75-97AF6322A6FA}" presName="hierRoot2" presStyleCnt="0">
        <dgm:presLayoutVars>
          <dgm:hierBranch val="init"/>
        </dgm:presLayoutVars>
      </dgm:prSet>
      <dgm:spPr/>
    </dgm:pt>
    <dgm:pt modelId="{5AE2BE07-32C2-4CAB-AD4C-E9C5B40C0E86}" type="pres">
      <dgm:prSet presAssocID="{54140F65-B078-47DE-BE75-97AF6322A6FA}" presName="rootComposite" presStyleCnt="0"/>
      <dgm:spPr/>
    </dgm:pt>
    <dgm:pt modelId="{98F14C85-02F9-49E1-BAA5-758D873B6444}" type="pres">
      <dgm:prSet presAssocID="{54140F65-B078-47DE-BE75-97AF6322A6FA}" presName="rootText" presStyleLbl="node4" presStyleIdx="2" presStyleCnt="20">
        <dgm:presLayoutVars>
          <dgm:chPref val="3"/>
        </dgm:presLayoutVars>
      </dgm:prSet>
      <dgm:spPr/>
    </dgm:pt>
    <dgm:pt modelId="{121E6993-18E6-4BA3-8E9C-6DCC497A94A8}" type="pres">
      <dgm:prSet presAssocID="{54140F65-B078-47DE-BE75-97AF6322A6FA}" presName="rootConnector" presStyleLbl="node4" presStyleIdx="2" presStyleCnt="20"/>
      <dgm:spPr/>
    </dgm:pt>
    <dgm:pt modelId="{2AE9DCFB-80AE-48BC-B91C-F180BA0EDF01}" type="pres">
      <dgm:prSet presAssocID="{54140F65-B078-47DE-BE75-97AF6322A6FA}" presName="hierChild4" presStyleCnt="0"/>
      <dgm:spPr/>
    </dgm:pt>
    <dgm:pt modelId="{AD5DA2F0-FC57-4900-8FE8-E5F264A05E26}" type="pres">
      <dgm:prSet presAssocID="{54140F65-B078-47DE-BE75-97AF6322A6FA}" presName="hierChild5" presStyleCnt="0"/>
      <dgm:spPr/>
    </dgm:pt>
    <dgm:pt modelId="{80637267-AA3A-4026-8988-BEAA71C6C743}" type="pres">
      <dgm:prSet presAssocID="{4F4F5314-788E-44C3-B5C2-360C3C4D4332}" presName="hierChild5" presStyleCnt="0"/>
      <dgm:spPr/>
    </dgm:pt>
    <dgm:pt modelId="{D105EAF4-1483-4A84-8072-32C05B4105A7}" type="pres">
      <dgm:prSet presAssocID="{7BF3177D-5945-493C-99CD-1167070E3BD5}" presName="Name37" presStyleLbl="parChTrans1D3" presStyleIdx="1" presStyleCnt="9"/>
      <dgm:spPr/>
    </dgm:pt>
    <dgm:pt modelId="{96912142-0FDB-4853-9B26-118E9D129EF3}" type="pres">
      <dgm:prSet presAssocID="{02E5F040-C84E-47CC-B435-7C18FE7D41DF}" presName="hierRoot2" presStyleCnt="0">
        <dgm:presLayoutVars>
          <dgm:hierBranch val="init"/>
        </dgm:presLayoutVars>
      </dgm:prSet>
      <dgm:spPr/>
    </dgm:pt>
    <dgm:pt modelId="{23AD4CCC-AFDF-4DBA-B970-955392F7C364}" type="pres">
      <dgm:prSet presAssocID="{02E5F040-C84E-47CC-B435-7C18FE7D41DF}" presName="rootComposite" presStyleCnt="0"/>
      <dgm:spPr/>
    </dgm:pt>
    <dgm:pt modelId="{B199A0F8-62C6-4124-A19A-D4404EBFB958}" type="pres">
      <dgm:prSet presAssocID="{02E5F040-C84E-47CC-B435-7C18FE7D41DF}" presName="rootText" presStyleLbl="node3" presStyleIdx="1" presStyleCnt="9" custScaleX="152563" custScaleY="114998">
        <dgm:presLayoutVars>
          <dgm:chPref val="3"/>
        </dgm:presLayoutVars>
      </dgm:prSet>
      <dgm:spPr/>
    </dgm:pt>
    <dgm:pt modelId="{B83009B1-6D5B-4965-88F1-507701DC9F71}" type="pres">
      <dgm:prSet presAssocID="{02E5F040-C84E-47CC-B435-7C18FE7D41DF}" presName="rootConnector" presStyleLbl="node3" presStyleIdx="1" presStyleCnt="9"/>
      <dgm:spPr/>
    </dgm:pt>
    <dgm:pt modelId="{9EA368A7-52CD-497E-9980-2B8DD57C55CE}" type="pres">
      <dgm:prSet presAssocID="{02E5F040-C84E-47CC-B435-7C18FE7D41DF}" presName="hierChild4" presStyleCnt="0"/>
      <dgm:spPr/>
    </dgm:pt>
    <dgm:pt modelId="{1ADAEBFD-3D89-41E9-9F51-92A8B8855EDD}" type="pres">
      <dgm:prSet presAssocID="{CFF11BC5-BF02-4FC8-9A66-5F1DBC5A9864}" presName="Name37" presStyleLbl="parChTrans1D4" presStyleIdx="3" presStyleCnt="20"/>
      <dgm:spPr/>
    </dgm:pt>
    <dgm:pt modelId="{BD2D9E66-6130-4612-A1A3-6D4B891E1A87}" type="pres">
      <dgm:prSet presAssocID="{CED215C5-48AF-4A59-B390-F5CD25E5563E}" presName="hierRoot2" presStyleCnt="0">
        <dgm:presLayoutVars>
          <dgm:hierBranch val="init"/>
        </dgm:presLayoutVars>
      </dgm:prSet>
      <dgm:spPr/>
    </dgm:pt>
    <dgm:pt modelId="{E3E2F3BE-8363-4FDA-B626-4C082BB4CF67}" type="pres">
      <dgm:prSet presAssocID="{CED215C5-48AF-4A59-B390-F5CD25E5563E}" presName="rootComposite" presStyleCnt="0"/>
      <dgm:spPr/>
    </dgm:pt>
    <dgm:pt modelId="{683E60B3-9128-4CE5-9310-111A9147FD80}" type="pres">
      <dgm:prSet presAssocID="{CED215C5-48AF-4A59-B390-F5CD25E5563E}" presName="rootText" presStyleLbl="node4" presStyleIdx="3" presStyleCnt="20">
        <dgm:presLayoutVars>
          <dgm:chPref val="3"/>
        </dgm:presLayoutVars>
      </dgm:prSet>
      <dgm:spPr/>
    </dgm:pt>
    <dgm:pt modelId="{7063407F-5D90-41F6-8BD8-B3F35D0A870C}" type="pres">
      <dgm:prSet presAssocID="{CED215C5-48AF-4A59-B390-F5CD25E5563E}" presName="rootConnector" presStyleLbl="node4" presStyleIdx="3" presStyleCnt="20"/>
      <dgm:spPr/>
    </dgm:pt>
    <dgm:pt modelId="{87309E1C-2A1D-4175-9943-62CFC4A7BD8D}" type="pres">
      <dgm:prSet presAssocID="{CED215C5-48AF-4A59-B390-F5CD25E5563E}" presName="hierChild4" presStyleCnt="0"/>
      <dgm:spPr/>
    </dgm:pt>
    <dgm:pt modelId="{88C65409-DD67-458A-94A8-D9CC86C17FF6}" type="pres">
      <dgm:prSet presAssocID="{CED215C5-48AF-4A59-B390-F5CD25E5563E}" presName="hierChild5" presStyleCnt="0"/>
      <dgm:spPr/>
    </dgm:pt>
    <dgm:pt modelId="{8760CA53-0098-4A69-A884-AF5085D4DD82}" type="pres">
      <dgm:prSet presAssocID="{EF88E64B-CB81-411B-B41F-78460D036E72}" presName="Name37" presStyleLbl="parChTrans1D4" presStyleIdx="4" presStyleCnt="20"/>
      <dgm:spPr/>
    </dgm:pt>
    <dgm:pt modelId="{89A03BE7-9C53-4FA2-8080-3239C9E9375A}" type="pres">
      <dgm:prSet presAssocID="{5E7C2ECA-9479-4064-B927-D21D8E82267A}" presName="hierRoot2" presStyleCnt="0">
        <dgm:presLayoutVars>
          <dgm:hierBranch val="init"/>
        </dgm:presLayoutVars>
      </dgm:prSet>
      <dgm:spPr/>
    </dgm:pt>
    <dgm:pt modelId="{91A76A16-F22F-427D-AAE6-C5B46D447B5A}" type="pres">
      <dgm:prSet presAssocID="{5E7C2ECA-9479-4064-B927-D21D8E82267A}" presName="rootComposite" presStyleCnt="0"/>
      <dgm:spPr/>
    </dgm:pt>
    <dgm:pt modelId="{0DB83638-C5DB-42FC-8460-A68CFDDD7E38}" type="pres">
      <dgm:prSet presAssocID="{5E7C2ECA-9479-4064-B927-D21D8E82267A}" presName="rootText" presStyleLbl="node4" presStyleIdx="4" presStyleCnt="20">
        <dgm:presLayoutVars>
          <dgm:chPref val="3"/>
        </dgm:presLayoutVars>
      </dgm:prSet>
      <dgm:spPr/>
    </dgm:pt>
    <dgm:pt modelId="{CFC8F977-C28B-4BC0-975D-CD438CEADCC1}" type="pres">
      <dgm:prSet presAssocID="{5E7C2ECA-9479-4064-B927-D21D8E82267A}" presName="rootConnector" presStyleLbl="node4" presStyleIdx="4" presStyleCnt="20"/>
      <dgm:spPr/>
    </dgm:pt>
    <dgm:pt modelId="{3F427D5B-0B23-4E94-9D4E-0B815242D542}" type="pres">
      <dgm:prSet presAssocID="{5E7C2ECA-9479-4064-B927-D21D8E82267A}" presName="hierChild4" presStyleCnt="0"/>
      <dgm:spPr/>
    </dgm:pt>
    <dgm:pt modelId="{37E4BCA8-D465-4601-B975-22C758E34255}" type="pres">
      <dgm:prSet presAssocID="{5E7C2ECA-9479-4064-B927-D21D8E82267A}" presName="hierChild5" presStyleCnt="0"/>
      <dgm:spPr/>
    </dgm:pt>
    <dgm:pt modelId="{A830E957-0D85-4619-8FD3-7E779C4B1C3E}" type="pres">
      <dgm:prSet presAssocID="{0CA629F0-6FB8-4922-B967-94E7C47FB80D}" presName="Name37" presStyleLbl="parChTrans1D4" presStyleIdx="5" presStyleCnt="20"/>
      <dgm:spPr/>
    </dgm:pt>
    <dgm:pt modelId="{60DDE9BA-AC58-4A57-9E52-993B12474671}" type="pres">
      <dgm:prSet presAssocID="{47DFA26E-7362-4A54-BA81-A8BB00779A21}" presName="hierRoot2" presStyleCnt="0">
        <dgm:presLayoutVars>
          <dgm:hierBranch val="init"/>
        </dgm:presLayoutVars>
      </dgm:prSet>
      <dgm:spPr/>
    </dgm:pt>
    <dgm:pt modelId="{261629F0-0FC7-4EDA-9B3B-5FB96431E6E2}" type="pres">
      <dgm:prSet presAssocID="{47DFA26E-7362-4A54-BA81-A8BB00779A21}" presName="rootComposite" presStyleCnt="0"/>
      <dgm:spPr/>
    </dgm:pt>
    <dgm:pt modelId="{22EB52E9-1A2D-40F5-9BB3-5B682987B6E1}" type="pres">
      <dgm:prSet presAssocID="{47DFA26E-7362-4A54-BA81-A8BB00779A21}" presName="rootText" presStyleLbl="node4" presStyleIdx="5" presStyleCnt="20">
        <dgm:presLayoutVars>
          <dgm:chPref val="3"/>
        </dgm:presLayoutVars>
      </dgm:prSet>
      <dgm:spPr/>
    </dgm:pt>
    <dgm:pt modelId="{5131534F-71F1-4AEB-ABCD-0A4B7482BFDB}" type="pres">
      <dgm:prSet presAssocID="{47DFA26E-7362-4A54-BA81-A8BB00779A21}" presName="rootConnector" presStyleLbl="node4" presStyleIdx="5" presStyleCnt="20"/>
      <dgm:spPr/>
    </dgm:pt>
    <dgm:pt modelId="{05190A6A-942A-4D99-AB74-18E4E4EA071F}" type="pres">
      <dgm:prSet presAssocID="{47DFA26E-7362-4A54-BA81-A8BB00779A21}" presName="hierChild4" presStyleCnt="0"/>
      <dgm:spPr/>
    </dgm:pt>
    <dgm:pt modelId="{901A6D24-9FF1-48A1-93AB-B0930BA010B9}" type="pres">
      <dgm:prSet presAssocID="{47DFA26E-7362-4A54-BA81-A8BB00779A21}" presName="hierChild5" presStyleCnt="0"/>
      <dgm:spPr/>
    </dgm:pt>
    <dgm:pt modelId="{758B6511-6145-4D48-BB1F-B837345B7770}" type="pres">
      <dgm:prSet presAssocID="{3AD3D2B0-2E3C-42FD-8313-71C348F31F26}" presName="Name37" presStyleLbl="parChTrans1D4" presStyleIdx="6" presStyleCnt="20"/>
      <dgm:spPr/>
    </dgm:pt>
    <dgm:pt modelId="{423A439B-EE88-4E2E-AC04-20081284A322}" type="pres">
      <dgm:prSet presAssocID="{3A70D3CA-F5F8-4E52-B10B-96337BA38D7C}" presName="hierRoot2" presStyleCnt="0">
        <dgm:presLayoutVars>
          <dgm:hierBranch val="init"/>
        </dgm:presLayoutVars>
      </dgm:prSet>
      <dgm:spPr/>
    </dgm:pt>
    <dgm:pt modelId="{6280A75B-43A3-4E02-8B05-2669F8B9F930}" type="pres">
      <dgm:prSet presAssocID="{3A70D3CA-F5F8-4E52-B10B-96337BA38D7C}" presName="rootComposite" presStyleCnt="0"/>
      <dgm:spPr/>
    </dgm:pt>
    <dgm:pt modelId="{98BEB2C7-5D53-40F9-8981-80D826349FF2}" type="pres">
      <dgm:prSet presAssocID="{3A70D3CA-F5F8-4E52-B10B-96337BA38D7C}" presName="rootText" presStyleLbl="node4" presStyleIdx="6" presStyleCnt="20">
        <dgm:presLayoutVars>
          <dgm:chPref val="3"/>
        </dgm:presLayoutVars>
      </dgm:prSet>
      <dgm:spPr/>
    </dgm:pt>
    <dgm:pt modelId="{8C02DDEF-F3E5-4D04-8C0D-B617838722FE}" type="pres">
      <dgm:prSet presAssocID="{3A70D3CA-F5F8-4E52-B10B-96337BA38D7C}" presName="rootConnector" presStyleLbl="node4" presStyleIdx="6" presStyleCnt="20"/>
      <dgm:spPr/>
    </dgm:pt>
    <dgm:pt modelId="{EF9BB72C-9C56-40D3-9EE4-13395DA8E525}" type="pres">
      <dgm:prSet presAssocID="{3A70D3CA-F5F8-4E52-B10B-96337BA38D7C}" presName="hierChild4" presStyleCnt="0"/>
      <dgm:spPr/>
    </dgm:pt>
    <dgm:pt modelId="{CBDD4A6E-9E17-43EC-8984-F4968B4907FD}" type="pres">
      <dgm:prSet presAssocID="{3A70D3CA-F5F8-4E52-B10B-96337BA38D7C}" presName="hierChild5" presStyleCnt="0"/>
      <dgm:spPr/>
    </dgm:pt>
    <dgm:pt modelId="{8F0284F1-11F5-4136-97B2-B8DEDD80A472}" type="pres">
      <dgm:prSet presAssocID="{D8AF5AF6-A664-435D-BB89-A177178108F2}" presName="Name37" presStyleLbl="parChTrans1D4" presStyleIdx="7" presStyleCnt="20"/>
      <dgm:spPr/>
    </dgm:pt>
    <dgm:pt modelId="{87BFE18F-FA09-4756-AF0B-7BDF7A799C7F}" type="pres">
      <dgm:prSet presAssocID="{087394D3-9A3F-4B33-8DBC-08A28E5D71E4}" presName="hierRoot2" presStyleCnt="0">
        <dgm:presLayoutVars>
          <dgm:hierBranch val="init"/>
        </dgm:presLayoutVars>
      </dgm:prSet>
      <dgm:spPr/>
    </dgm:pt>
    <dgm:pt modelId="{60DA1DF7-E7F8-4A1D-9A17-0382D886917B}" type="pres">
      <dgm:prSet presAssocID="{087394D3-9A3F-4B33-8DBC-08A28E5D71E4}" presName="rootComposite" presStyleCnt="0"/>
      <dgm:spPr/>
    </dgm:pt>
    <dgm:pt modelId="{6D3E68D1-6A83-40DC-B913-E121BC4F9F52}" type="pres">
      <dgm:prSet presAssocID="{087394D3-9A3F-4B33-8DBC-08A28E5D71E4}" presName="rootText" presStyleLbl="node4" presStyleIdx="7" presStyleCnt="20">
        <dgm:presLayoutVars>
          <dgm:chPref val="3"/>
        </dgm:presLayoutVars>
      </dgm:prSet>
      <dgm:spPr/>
    </dgm:pt>
    <dgm:pt modelId="{444865FB-3902-4A29-87E6-BD32919B0468}" type="pres">
      <dgm:prSet presAssocID="{087394D3-9A3F-4B33-8DBC-08A28E5D71E4}" presName="rootConnector" presStyleLbl="node4" presStyleIdx="7" presStyleCnt="20"/>
      <dgm:spPr/>
    </dgm:pt>
    <dgm:pt modelId="{E7309DC5-2DD6-4B4B-AC82-F186DECD7C7C}" type="pres">
      <dgm:prSet presAssocID="{087394D3-9A3F-4B33-8DBC-08A28E5D71E4}" presName="hierChild4" presStyleCnt="0"/>
      <dgm:spPr/>
    </dgm:pt>
    <dgm:pt modelId="{304947FD-1624-4864-89C6-615FAA158CE9}" type="pres">
      <dgm:prSet presAssocID="{087394D3-9A3F-4B33-8DBC-08A28E5D71E4}" presName="hierChild5" presStyleCnt="0"/>
      <dgm:spPr/>
    </dgm:pt>
    <dgm:pt modelId="{75B09EEB-B546-4EC5-A45E-BF52011F6111}" type="pres">
      <dgm:prSet presAssocID="{02E5F040-C84E-47CC-B435-7C18FE7D41DF}" presName="hierChild5" presStyleCnt="0"/>
      <dgm:spPr/>
    </dgm:pt>
    <dgm:pt modelId="{0B10ACD5-8F5E-4177-82B1-5C076879C2E6}" type="pres">
      <dgm:prSet presAssocID="{409CB0DB-082F-4A61-B69F-98822851D6D2}" presName="hierChild5" presStyleCnt="0"/>
      <dgm:spPr/>
    </dgm:pt>
    <dgm:pt modelId="{D8F2A04E-76DE-49E6-9580-6693C2CFD9B2}" type="pres">
      <dgm:prSet presAssocID="{2CC0CF2E-3963-4C1A-9615-AE88B91C05B1}" presName="Name37" presStyleLbl="parChTrans1D2" presStyleIdx="1" presStyleCnt="5"/>
      <dgm:spPr/>
    </dgm:pt>
    <dgm:pt modelId="{E11E2ADA-2B5C-406A-99E4-DF97E0A25AB0}" type="pres">
      <dgm:prSet presAssocID="{3417BB97-2044-416F-900E-73BA1D890C7C}" presName="hierRoot2" presStyleCnt="0">
        <dgm:presLayoutVars>
          <dgm:hierBranch val="init"/>
        </dgm:presLayoutVars>
      </dgm:prSet>
      <dgm:spPr/>
    </dgm:pt>
    <dgm:pt modelId="{35B5F4CC-5E93-4037-9F4B-E2AF4D3E821B}" type="pres">
      <dgm:prSet presAssocID="{3417BB97-2044-416F-900E-73BA1D890C7C}" presName="rootComposite" presStyleCnt="0"/>
      <dgm:spPr/>
    </dgm:pt>
    <dgm:pt modelId="{E7913C3F-C14E-47FE-8338-E1B6A1E18D37}" type="pres">
      <dgm:prSet presAssocID="{3417BB97-2044-416F-900E-73BA1D890C7C}" presName="rootText" presStyleLbl="node2" presStyleIdx="1" presStyleCnt="4" custScaleX="244701" custScaleY="140439" custLinFactNeighborX="1154" custLinFactNeighborY="0">
        <dgm:presLayoutVars>
          <dgm:chPref val="3"/>
        </dgm:presLayoutVars>
      </dgm:prSet>
      <dgm:spPr/>
    </dgm:pt>
    <dgm:pt modelId="{E037F333-6D31-4802-A076-C9180743951D}" type="pres">
      <dgm:prSet presAssocID="{3417BB97-2044-416F-900E-73BA1D890C7C}" presName="rootConnector" presStyleLbl="node2" presStyleIdx="1" presStyleCnt="4"/>
      <dgm:spPr/>
    </dgm:pt>
    <dgm:pt modelId="{4C67327B-B857-4915-B6DE-9579B14CD755}" type="pres">
      <dgm:prSet presAssocID="{3417BB97-2044-416F-900E-73BA1D890C7C}" presName="hierChild4" presStyleCnt="0"/>
      <dgm:spPr/>
    </dgm:pt>
    <dgm:pt modelId="{2153C875-AFCE-4721-861E-7360BB94A750}" type="pres">
      <dgm:prSet presAssocID="{94F2FF64-E443-4997-86DA-FB3B83DF47FA}" presName="Name37" presStyleLbl="parChTrans1D3" presStyleIdx="2" presStyleCnt="9"/>
      <dgm:spPr/>
    </dgm:pt>
    <dgm:pt modelId="{4BC82AD5-37CA-45BB-8686-A72D6347692C}" type="pres">
      <dgm:prSet presAssocID="{88DA18E7-5E29-4FA1-9E94-CA2225DC13DE}" presName="hierRoot2" presStyleCnt="0">
        <dgm:presLayoutVars>
          <dgm:hierBranch val="init"/>
        </dgm:presLayoutVars>
      </dgm:prSet>
      <dgm:spPr/>
    </dgm:pt>
    <dgm:pt modelId="{1CF1C97B-4CC3-4BBD-81E6-D0E376D07FB1}" type="pres">
      <dgm:prSet presAssocID="{88DA18E7-5E29-4FA1-9E94-CA2225DC13DE}" presName="rootComposite" presStyleCnt="0"/>
      <dgm:spPr/>
    </dgm:pt>
    <dgm:pt modelId="{F6609A51-ECB0-4582-A155-28471BE9186B}" type="pres">
      <dgm:prSet presAssocID="{88DA18E7-5E29-4FA1-9E94-CA2225DC13DE}" presName="rootText" presStyleLbl="node3" presStyleIdx="2" presStyleCnt="9" custScaleX="105198">
        <dgm:presLayoutVars>
          <dgm:chPref val="3"/>
        </dgm:presLayoutVars>
      </dgm:prSet>
      <dgm:spPr/>
    </dgm:pt>
    <dgm:pt modelId="{8E17CD15-41E0-45A9-B25F-25981E683A1E}" type="pres">
      <dgm:prSet presAssocID="{88DA18E7-5E29-4FA1-9E94-CA2225DC13DE}" presName="rootConnector" presStyleLbl="node3" presStyleIdx="2" presStyleCnt="9"/>
      <dgm:spPr/>
    </dgm:pt>
    <dgm:pt modelId="{73BAAC81-A333-45C6-9A58-0EC5060EB7E3}" type="pres">
      <dgm:prSet presAssocID="{88DA18E7-5E29-4FA1-9E94-CA2225DC13DE}" presName="hierChild4" presStyleCnt="0"/>
      <dgm:spPr/>
    </dgm:pt>
    <dgm:pt modelId="{4FF7E848-1036-4931-B46C-D6D4FAF4C159}" type="pres">
      <dgm:prSet presAssocID="{CC54AEC0-A556-4A37-ACCD-BFFBC6C3925E}" presName="Name37" presStyleLbl="parChTrans1D4" presStyleIdx="8" presStyleCnt="20"/>
      <dgm:spPr/>
    </dgm:pt>
    <dgm:pt modelId="{57938CFA-9743-4C19-880D-01D3F3887BDB}" type="pres">
      <dgm:prSet presAssocID="{D5EBF092-5C58-4028-AD8D-09A335968173}" presName="hierRoot2" presStyleCnt="0">
        <dgm:presLayoutVars>
          <dgm:hierBranch val="init"/>
        </dgm:presLayoutVars>
      </dgm:prSet>
      <dgm:spPr/>
    </dgm:pt>
    <dgm:pt modelId="{26199DD3-3A67-4B39-B8FB-3EDCC3361964}" type="pres">
      <dgm:prSet presAssocID="{D5EBF092-5C58-4028-AD8D-09A335968173}" presName="rootComposite" presStyleCnt="0"/>
      <dgm:spPr/>
    </dgm:pt>
    <dgm:pt modelId="{60A2516A-E86A-4D2F-921F-F8BEA975F598}" type="pres">
      <dgm:prSet presAssocID="{D5EBF092-5C58-4028-AD8D-09A335968173}" presName="rootText" presStyleLbl="node4" presStyleIdx="8" presStyleCnt="20">
        <dgm:presLayoutVars>
          <dgm:chPref val="3"/>
        </dgm:presLayoutVars>
      </dgm:prSet>
      <dgm:spPr/>
    </dgm:pt>
    <dgm:pt modelId="{28BE14BE-244E-4C03-B4EF-E9F19F763040}" type="pres">
      <dgm:prSet presAssocID="{D5EBF092-5C58-4028-AD8D-09A335968173}" presName="rootConnector" presStyleLbl="node4" presStyleIdx="8" presStyleCnt="20"/>
      <dgm:spPr/>
    </dgm:pt>
    <dgm:pt modelId="{686BC117-B7C9-48B9-A3BA-8A2AF2F21191}" type="pres">
      <dgm:prSet presAssocID="{D5EBF092-5C58-4028-AD8D-09A335968173}" presName="hierChild4" presStyleCnt="0"/>
      <dgm:spPr/>
    </dgm:pt>
    <dgm:pt modelId="{FB1A6D44-718F-482C-A3E5-63F1DD74A78C}" type="pres">
      <dgm:prSet presAssocID="{D5EBF092-5C58-4028-AD8D-09A335968173}" presName="hierChild5" presStyleCnt="0"/>
      <dgm:spPr/>
    </dgm:pt>
    <dgm:pt modelId="{53BCA79D-668C-4690-96DD-F1F44DA03CAA}" type="pres">
      <dgm:prSet presAssocID="{D90A72B7-8FBE-4106-B659-006B75A5ECF4}" presName="Name37" presStyleLbl="parChTrans1D4" presStyleIdx="9" presStyleCnt="20"/>
      <dgm:spPr/>
    </dgm:pt>
    <dgm:pt modelId="{1056F169-475C-4D36-9DE5-24696F4A581F}" type="pres">
      <dgm:prSet presAssocID="{DB95B646-3C73-440D-8915-CABEC0A48417}" presName="hierRoot2" presStyleCnt="0">
        <dgm:presLayoutVars>
          <dgm:hierBranch val="init"/>
        </dgm:presLayoutVars>
      </dgm:prSet>
      <dgm:spPr/>
    </dgm:pt>
    <dgm:pt modelId="{27F0472E-8165-405C-B7AD-8C9D6DA506C3}" type="pres">
      <dgm:prSet presAssocID="{DB95B646-3C73-440D-8915-CABEC0A48417}" presName="rootComposite" presStyleCnt="0"/>
      <dgm:spPr/>
    </dgm:pt>
    <dgm:pt modelId="{1BFA4824-3FBE-422B-80FC-B349469C34E9}" type="pres">
      <dgm:prSet presAssocID="{DB95B646-3C73-440D-8915-CABEC0A48417}" presName="rootText" presStyleLbl="node4" presStyleIdx="9" presStyleCnt="20">
        <dgm:presLayoutVars>
          <dgm:chPref val="3"/>
        </dgm:presLayoutVars>
      </dgm:prSet>
      <dgm:spPr/>
    </dgm:pt>
    <dgm:pt modelId="{1D41D70B-A26E-499B-AD07-84BC9DA7EC52}" type="pres">
      <dgm:prSet presAssocID="{DB95B646-3C73-440D-8915-CABEC0A48417}" presName="rootConnector" presStyleLbl="node4" presStyleIdx="9" presStyleCnt="20"/>
      <dgm:spPr/>
    </dgm:pt>
    <dgm:pt modelId="{547EF752-AC40-4C06-BC48-BC7002FA7111}" type="pres">
      <dgm:prSet presAssocID="{DB95B646-3C73-440D-8915-CABEC0A48417}" presName="hierChild4" presStyleCnt="0"/>
      <dgm:spPr/>
    </dgm:pt>
    <dgm:pt modelId="{E6A881C9-FD83-48EC-840E-780305BC32E8}" type="pres">
      <dgm:prSet presAssocID="{DB95B646-3C73-440D-8915-CABEC0A48417}" presName="hierChild5" presStyleCnt="0"/>
      <dgm:spPr/>
    </dgm:pt>
    <dgm:pt modelId="{808C0C95-DE77-4ABF-8A9D-D364D8706439}" type="pres">
      <dgm:prSet presAssocID="{88DA18E7-5E29-4FA1-9E94-CA2225DC13DE}" presName="hierChild5" presStyleCnt="0"/>
      <dgm:spPr/>
    </dgm:pt>
    <dgm:pt modelId="{7E2AE582-271A-46F1-B57D-06CEF59459BA}" type="pres">
      <dgm:prSet presAssocID="{C7321CC3-6EE8-4E1B-AA62-DD6A27F6F847}" presName="Name37" presStyleLbl="parChTrans1D3" presStyleIdx="3" presStyleCnt="9"/>
      <dgm:spPr/>
    </dgm:pt>
    <dgm:pt modelId="{3C1379AA-E240-4327-8C39-5A65A2F4111F}" type="pres">
      <dgm:prSet presAssocID="{DE245ABA-A6A4-46D3-AE83-4082F2233F2D}" presName="hierRoot2" presStyleCnt="0">
        <dgm:presLayoutVars>
          <dgm:hierBranch val="init"/>
        </dgm:presLayoutVars>
      </dgm:prSet>
      <dgm:spPr/>
    </dgm:pt>
    <dgm:pt modelId="{8CC70D75-749D-49AB-B268-7C74D363B263}" type="pres">
      <dgm:prSet presAssocID="{DE245ABA-A6A4-46D3-AE83-4082F2233F2D}" presName="rootComposite" presStyleCnt="0"/>
      <dgm:spPr/>
    </dgm:pt>
    <dgm:pt modelId="{4BDE438C-EB31-4E14-B311-DDD3B3A56D72}" type="pres">
      <dgm:prSet presAssocID="{DE245ABA-A6A4-46D3-AE83-4082F2233F2D}" presName="rootText" presStyleLbl="node3" presStyleIdx="3" presStyleCnt="9">
        <dgm:presLayoutVars>
          <dgm:chPref val="3"/>
        </dgm:presLayoutVars>
      </dgm:prSet>
      <dgm:spPr/>
    </dgm:pt>
    <dgm:pt modelId="{0A8C0C1E-28CF-4CB6-8A60-B37D11EA0F2D}" type="pres">
      <dgm:prSet presAssocID="{DE245ABA-A6A4-46D3-AE83-4082F2233F2D}" presName="rootConnector" presStyleLbl="node3" presStyleIdx="3" presStyleCnt="9"/>
      <dgm:spPr/>
    </dgm:pt>
    <dgm:pt modelId="{2118D1B1-0903-420C-B92B-17C1C8BBC1EF}" type="pres">
      <dgm:prSet presAssocID="{DE245ABA-A6A4-46D3-AE83-4082F2233F2D}" presName="hierChild4" presStyleCnt="0"/>
      <dgm:spPr/>
    </dgm:pt>
    <dgm:pt modelId="{C592FBBE-EA5F-412F-8A59-D4C9F0E52E59}" type="pres">
      <dgm:prSet presAssocID="{356FAA3B-26BA-4422-A478-C36199E250B7}" presName="Name37" presStyleLbl="parChTrans1D4" presStyleIdx="10" presStyleCnt="20"/>
      <dgm:spPr/>
    </dgm:pt>
    <dgm:pt modelId="{28ADC2DE-A2A3-4686-908A-A5131BAA463E}" type="pres">
      <dgm:prSet presAssocID="{CC8AE552-9C94-4F72-9442-E1742A6BFA7A}" presName="hierRoot2" presStyleCnt="0">
        <dgm:presLayoutVars>
          <dgm:hierBranch val="init"/>
        </dgm:presLayoutVars>
      </dgm:prSet>
      <dgm:spPr/>
    </dgm:pt>
    <dgm:pt modelId="{13040FE6-D83F-467B-AEB7-70D1495CBADB}" type="pres">
      <dgm:prSet presAssocID="{CC8AE552-9C94-4F72-9442-E1742A6BFA7A}" presName="rootComposite" presStyleCnt="0"/>
      <dgm:spPr/>
    </dgm:pt>
    <dgm:pt modelId="{B21EDD04-A80F-4914-B1C0-B7C581DE6405}" type="pres">
      <dgm:prSet presAssocID="{CC8AE552-9C94-4F72-9442-E1742A6BFA7A}" presName="rootText" presStyleLbl="node4" presStyleIdx="10" presStyleCnt="20">
        <dgm:presLayoutVars>
          <dgm:chPref val="3"/>
        </dgm:presLayoutVars>
      </dgm:prSet>
      <dgm:spPr/>
    </dgm:pt>
    <dgm:pt modelId="{AFBD1232-E539-4E2B-9C34-3F220F6D1496}" type="pres">
      <dgm:prSet presAssocID="{CC8AE552-9C94-4F72-9442-E1742A6BFA7A}" presName="rootConnector" presStyleLbl="node4" presStyleIdx="10" presStyleCnt="20"/>
      <dgm:spPr/>
    </dgm:pt>
    <dgm:pt modelId="{F1766B5A-8DFB-4104-8FB2-BFFE94A413A9}" type="pres">
      <dgm:prSet presAssocID="{CC8AE552-9C94-4F72-9442-E1742A6BFA7A}" presName="hierChild4" presStyleCnt="0"/>
      <dgm:spPr/>
    </dgm:pt>
    <dgm:pt modelId="{4FC88ADD-86EE-492C-A5B1-60E398206B37}" type="pres">
      <dgm:prSet presAssocID="{CC8AE552-9C94-4F72-9442-E1742A6BFA7A}" presName="hierChild5" presStyleCnt="0"/>
      <dgm:spPr/>
    </dgm:pt>
    <dgm:pt modelId="{4B451ED6-6042-412D-B1CB-E4C63562E83F}" type="pres">
      <dgm:prSet presAssocID="{DE245ABA-A6A4-46D3-AE83-4082F2233F2D}" presName="hierChild5" presStyleCnt="0"/>
      <dgm:spPr/>
    </dgm:pt>
    <dgm:pt modelId="{B350E115-F351-44D8-BC87-4FF8CA2907BB}" type="pres">
      <dgm:prSet presAssocID="{3417BB97-2044-416F-900E-73BA1D890C7C}" presName="hierChild5" presStyleCnt="0"/>
      <dgm:spPr/>
    </dgm:pt>
    <dgm:pt modelId="{71601CEA-A9EA-47E2-9286-01733372A734}" type="pres">
      <dgm:prSet presAssocID="{9AB1AD6D-59A4-4B6D-84C6-488F7C560E40}" presName="Name37" presStyleLbl="parChTrans1D2" presStyleIdx="2" presStyleCnt="5"/>
      <dgm:spPr/>
    </dgm:pt>
    <dgm:pt modelId="{2A7C680D-32EE-49FF-B7A4-3C2683E04508}" type="pres">
      <dgm:prSet presAssocID="{DC7887B8-706A-42F4-BDDA-DD50377E4294}" presName="hierRoot2" presStyleCnt="0">
        <dgm:presLayoutVars>
          <dgm:hierBranch val="init"/>
        </dgm:presLayoutVars>
      </dgm:prSet>
      <dgm:spPr/>
    </dgm:pt>
    <dgm:pt modelId="{24FFDC2E-1257-465C-BB16-ACC8806B83D0}" type="pres">
      <dgm:prSet presAssocID="{DC7887B8-706A-42F4-BDDA-DD50377E4294}" presName="rootComposite" presStyleCnt="0"/>
      <dgm:spPr/>
    </dgm:pt>
    <dgm:pt modelId="{2B292576-7D35-4730-9EEE-05ECACCBA903}" type="pres">
      <dgm:prSet presAssocID="{DC7887B8-706A-42F4-BDDA-DD50377E4294}" presName="rootText" presStyleLbl="node2" presStyleIdx="2" presStyleCnt="4" custScaleX="243555" custScaleY="135696">
        <dgm:presLayoutVars>
          <dgm:chPref val="3"/>
        </dgm:presLayoutVars>
      </dgm:prSet>
      <dgm:spPr/>
    </dgm:pt>
    <dgm:pt modelId="{498B9BB3-94E8-4C70-B4AF-3E4658E5DFE5}" type="pres">
      <dgm:prSet presAssocID="{DC7887B8-706A-42F4-BDDA-DD50377E4294}" presName="rootConnector" presStyleLbl="node2" presStyleIdx="2" presStyleCnt="4"/>
      <dgm:spPr/>
    </dgm:pt>
    <dgm:pt modelId="{69EF71C6-13B8-4670-8B18-0A8EE62798B8}" type="pres">
      <dgm:prSet presAssocID="{DC7887B8-706A-42F4-BDDA-DD50377E4294}" presName="hierChild4" presStyleCnt="0"/>
      <dgm:spPr/>
    </dgm:pt>
    <dgm:pt modelId="{28C5C6B3-BD8C-4E93-A79A-FF9E61ABDEF5}" type="pres">
      <dgm:prSet presAssocID="{CD948F85-6C5C-441B-9D1E-304BA65A0CD7}" presName="Name37" presStyleLbl="parChTrans1D3" presStyleIdx="4" presStyleCnt="9"/>
      <dgm:spPr/>
    </dgm:pt>
    <dgm:pt modelId="{34117AC4-C993-43C7-82E9-0CC8EAD047E3}" type="pres">
      <dgm:prSet presAssocID="{E999EE7E-679D-49CF-AB8C-B8CB4D6781B0}" presName="hierRoot2" presStyleCnt="0">
        <dgm:presLayoutVars>
          <dgm:hierBranch val="init"/>
        </dgm:presLayoutVars>
      </dgm:prSet>
      <dgm:spPr/>
    </dgm:pt>
    <dgm:pt modelId="{9A5D79B9-09AA-45BC-A9ED-A403A1D2B1F6}" type="pres">
      <dgm:prSet presAssocID="{E999EE7E-679D-49CF-AB8C-B8CB4D6781B0}" presName="rootComposite" presStyleCnt="0"/>
      <dgm:spPr/>
    </dgm:pt>
    <dgm:pt modelId="{20E039EE-1ED1-4060-96FC-3593E48F5D2B}" type="pres">
      <dgm:prSet presAssocID="{E999EE7E-679D-49CF-AB8C-B8CB4D6781B0}" presName="rootText" presStyleLbl="node3" presStyleIdx="4" presStyleCnt="9">
        <dgm:presLayoutVars>
          <dgm:chPref val="3"/>
        </dgm:presLayoutVars>
      </dgm:prSet>
      <dgm:spPr/>
    </dgm:pt>
    <dgm:pt modelId="{A2478875-6F1F-441C-A6FA-CF4A567EB5C9}" type="pres">
      <dgm:prSet presAssocID="{E999EE7E-679D-49CF-AB8C-B8CB4D6781B0}" presName="rootConnector" presStyleLbl="node3" presStyleIdx="4" presStyleCnt="9"/>
      <dgm:spPr/>
    </dgm:pt>
    <dgm:pt modelId="{7F6016EB-8EF6-48EA-A295-B66347D290D5}" type="pres">
      <dgm:prSet presAssocID="{E999EE7E-679D-49CF-AB8C-B8CB4D6781B0}" presName="hierChild4" presStyleCnt="0"/>
      <dgm:spPr/>
    </dgm:pt>
    <dgm:pt modelId="{C36F78CF-4456-4D04-98EB-0BA956837DB4}" type="pres">
      <dgm:prSet presAssocID="{0BE2D84F-9FE7-4779-BBCD-65B23F2210C4}" presName="Name37" presStyleLbl="parChTrans1D4" presStyleIdx="11" presStyleCnt="20"/>
      <dgm:spPr/>
    </dgm:pt>
    <dgm:pt modelId="{191F4DFD-A7A9-4501-BE32-802189560CF5}" type="pres">
      <dgm:prSet presAssocID="{D05228A1-567B-4243-B182-F2BF1530F70E}" presName="hierRoot2" presStyleCnt="0">
        <dgm:presLayoutVars>
          <dgm:hierBranch val="init"/>
        </dgm:presLayoutVars>
      </dgm:prSet>
      <dgm:spPr/>
    </dgm:pt>
    <dgm:pt modelId="{56DE41C7-6D18-437B-B9C1-8972A693A699}" type="pres">
      <dgm:prSet presAssocID="{D05228A1-567B-4243-B182-F2BF1530F70E}" presName="rootComposite" presStyleCnt="0"/>
      <dgm:spPr/>
    </dgm:pt>
    <dgm:pt modelId="{E4A41440-CF9E-42E9-97D0-E3D9CD9840F2}" type="pres">
      <dgm:prSet presAssocID="{D05228A1-567B-4243-B182-F2BF1530F70E}" presName="rootText" presStyleLbl="node4" presStyleIdx="11" presStyleCnt="20">
        <dgm:presLayoutVars>
          <dgm:chPref val="3"/>
        </dgm:presLayoutVars>
      </dgm:prSet>
      <dgm:spPr/>
    </dgm:pt>
    <dgm:pt modelId="{8E12CAB8-3144-4291-A03D-57608CEB6AD7}" type="pres">
      <dgm:prSet presAssocID="{D05228A1-567B-4243-B182-F2BF1530F70E}" presName="rootConnector" presStyleLbl="node4" presStyleIdx="11" presStyleCnt="20"/>
      <dgm:spPr/>
    </dgm:pt>
    <dgm:pt modelId="{8F9F4D43-CBF2-42CC-A614-FBB14A6DC4D1}" type="pres">
      <dgm:prSet presAssocID="{D05228A1-567B-4243-B182-F2BF1530F70E}" presName="hierChild4" presStyleCnt="0"/>
      <dgm:spPr/>
    </dgm:pt>
    <dgm:pt modelId="{9C437DA2-93A1-4396-837E-005B45914E89}" type="pres">
      <dgm:prSet presAssocID="{D05228A1-567B-4243-B182-F2BF1530F70E}" presName="hierChild5" presStyleCnt="0"/>
      <dgm:spPr/>
    </dgm:pt>
    <dgm:pt modelId="{5337F67D-4371-4431-9C90-FAD829167D82}" type="pres">
      <dgm:prSet presAssocID="{C5ED991B-CD5F-4B58-BC7E-A94D3A10A972}" presName="Name37" presStyleLbl="parChTrans1D4" presStyleIdx="12" presStyleCnt="20"/>
      <dgm:spPr/>
    </dgm:pt>
    <dgm:pt modelId="{1BDCF0C1-DD45-4322-9CDA-F09BE345D47C}" type="pres">
      <dgm:prSet presAssocID="{1B7F3C35-196D-4AB2-90CE-C15F0E627695}" presName="hierRoot2" presStyleCnt="0">
        <dgm:presLayoutVars>
          <dgm:hierBranch val="init"/>
        </dgm:presLayoutVars>
      </dgm:prSet>
      <dgm:spPr/>
    </dgm:pt>
    <dgm:pt modelId="{F992CE15-24B4-4BBB-98C1-6273ABAA3B51}" type="pres">
      <dgm:prSet presAssocID="{1B7F3C35-196D-4AB2-90CE-C15F0E627695}" presName="rootComposite" presStyleCnt="0"/>
      <dgm:spPr/>
    </dgm:pt>
    <dgm:pt modelId="{B410BAEB-47C7-45DE-971B-91020F05904D}" type="pres">
      <dgm:prSet presAssocID="{1B7F3C35-196D-4AB2-90CE-C15F0E627695}" presName="rootText" presStyleLbl="node4" presStyleIdx="12" presStyleCnt="20">
        <dgm:presLayoutVars>
          <dgm:chPref val="3"/>
        </dgm:presLayoutVars>
      </dgm:prSet>
      <dgm:spPr/>
    </dgm:pt>
    <dgm:pt modelId="{33219C1F-A37D-424E-9AD6-9D74011B7976}" type="pres">
      <dgm:prSet presAssocID="{1B7F3C35-196D-4AB2-90CE-C15F0E627695}" presName="rootConnector" presStyleLbl="node4" presStyleIdx="12" presStyleCnt="20"/>
      <dgm:spPr/>
    </dgm:pt>
    <dgm:pt modelId="{FB96ACC8-B44C-41BF-9D6E-945792EC6516}" type="pres">
      <dgm:prSet presAssocID="{1B7F3C35-196D-4AB2-90CE-C15F0E627695}" presName="hierChild4" presStyleCnt="0"/>
      <dgm:spPr/>
    </dgm:pt>
    <dgm:pt modelId="{C248B84D-4754-4860-B448-52517A9F178E}" type="pres">
      <dgm:prSet presAssocID="{1B7F3C35-196D-4AB2-90CE-C15F0E627695}" presName="hierChild5" presStyleCnt="0"/>
      <dgm:spPr/>
    </dgm:pt>
    <dgm:pt modelId="{5F245783-012A-409D-A533-3949EBDDA699}" type="pres">
      <dgm:prSet presAssocID="{B79D46D5-1FA5-47F3-8BC2-910329792826}" presName="Name37" presStyleLbl="parChTrans1D4" presStyleIdx="13" presStyleCnt="20"/>
      <dgm:spPr/>
    </dgm:pt>
    <dgm:pt modelId="{C71AC61D-D870-462C-B3F5-96AB209D54BF}" type="pres">
      <dgm:prSet presAssocID="{7FE0D8E2-2DE2-474F-A2A1-20D62F106088}" presName="hierRoot2" presStyleCnt="0">
        <dgm:presLayoutVars>
          <dgm:hierBranch val="init"/>
        </dgm:presLayoutVars>
      </dgm:prSet>
      <dgm:spPr/>
    </dgm:pt>
    <dgm:pt modelId="{E2B5F296-AF37-4602-9D6D-5234983ACD8B}" type="pres">
      <dgm:prSet presAssocID="{7FE0D8E2-2DE2-474F-A2A1-20D62F106088}" presName="rootComposite" presStyleCnt="0"/>
      <dgm:spPr/>
    </dgm:pt>
    <dgm:pt modelId="{4130430D-B4D9-4EDF-83BF-F8626CA37B40}" type="pres">
      <dgm:prSet presAssocID="{7FE0D8E2-2DE2-474F-A2A1-20D62F106088}" presName="rootText" presStyleLbl="node4" presStyleIdx="13" presStyleCnt="20">
        <dgm:presLayoutVars>
          <dgm:chPref val="3"/>
        </dgm:presLayoutVars>
      </dgm:prSet>
      <dgm:spPr/>
    </dgm:pt>
    <dgm:pt modelId="{3B351D4F-5E5F-43A2-B092-858ECFF83337}" type="pres">
      <dgm:prSet presAssocID="{7FE0D8E2-2DE2-474F-A2A1-20D62F106088}" presName="rootConnector" presStyleLbl="node4" presStyleIdx="13" presStyleCnt="20"/>
      <dgm:spPr/>
    </dgm:pt>
    <dgm:pt modelId="{B8F9E2F2-4F56-43F5-BB67-0A3013AD82DA}" type="pres">
      <dgm:prSet presAssocID="{7FE0D8E2-2DE2-474F-A2A1-20D62F106088}" presName="hierChild4" presStyleCnt="0"/>
      <dgm:spPr/>
    </dgm:pt>
    <dgm:pt modelId="{AA453496-B357-45ED-B08C-C092BF10FC25}" type="pres">
      <dgm:prSet presAssocID="{7FE0D8E2-2DE2-474F-A2A1-20D62F106088}" presName="hierChild5" presStyleCnt="0"/>
      <dgm:spPr/>
    </dgm:pt>
    <dgm:pt modelId="{DF707DF9-24A2-481A-B19E-F7B5C5E906B5}" type="pres">
      <dgm:prSet presAssocID="{E999EE7E-679D-49CF-AB8C-B8CB4D6781B0}" presName="hierChild5" presStyleCnt="0"/>
      <dgm:spPr/>
    </dgm:pt>
    <dgm:pt modelId="{C5BF43C5-52B7-43F7-AB14-C8F7A43C38FF}" type="pres">
      <dgm:prSet presAssocID="{18F1098F-F0C9-4309-83BB-9D89593DFF83}" presName="Name37" presStyleLbl="parChTrans1D3" presStyleIdx="5" presStyleCnt="9"/>
      <dgm:spPr/>
    </dgm:pt>
    <dgm:pt modelId="{030687BB-D528-40E5-ACC6-42779A1EF17E}" type="pres">
      <dgm:prSet presAssocID="{4B2353AC-ABA6-4ECD-B1BF-4F209C8AF1A4}" presName="hierRoot2" presStyleCnt="0">
        <dgm:presLayoutVars>
          <dgm:hierBranch val="init"/>
        </dgm:presLayoutVars>
      </dgm:prSet>
      <dgm:spPr/>
    </dgm:pt>
    <dgm:pt modelId="{3E8A06D3-E772-4849-AB10-6E449238686F}" type="pres">
      <dgm:prSet presAssocID="{4B2353AC-ABA6-4ECD-B1BF-4F209C8AF1A4}" presName="rootComposite" presStyleCnt="0"/>
      <dgm:spPr/>
    </dgm:pt>
    <dgm:pt modelId="{A7EE8271-80DA-4E8F-808B-352A2894D0BB}" type="pres">
      <dgm:prSet presAssocID="{4B2353AC-ABA6-4ECD-B1BF-4F209C8AF1A4}" presName="rootText" presStyleLbl="node3" presStyleIdx="5" presStyleCnt="9">
        <dgm:presLayoutVars>
          <dgm:chPref val="3"/>
        </dgm:presLayoutVars>
      </dgm:prSet>
      <dgm:spPr/>
    </dgm:pt>
    <dgm:pt modelId="{333CAF33-FF82-4311-B6E0-CB19881F5182}" type="pres">
      <dgm:prSet presAssocID="{4B2353AC-ABA6-4ECD-B1BF-4F209C8AF1A4}" presName="rootConnector" presStyleLbl="node3" presStyleIdx="5" presStyleCnt="9"/>
      <dgm:spPr/>
    </dgm:pt>
    <dgm:pt modelId="{562D86CE-1068-41E5-83E8-654D15C4E496}" type="pres">
      <dgm:prSet presAssocID="{4B2353AC-ABA6-4ECD-B1BF-4F209C8AF1A4}" presName="hierChild4" presStyleCnt="0"/>
      <dgm:spPr/>
    </dgm:pt>
    <dgm:pt modelId="{37928A54-DA51-4835-ADC2-5FCA99B1F0DC}" type="pres">
      <dgm:prSet presAssocID="{3B162784-8C4D-442C-8FB1-D8AB346D2875}" presName="Name37" presStyleLbl="parChTrans1D4" presStyleIdx="14" presStyleCnt="20"/>
      <dgm:spPr/>
    </dgm:pt>
    <dgm:pt modelId="{8F9E95E7-D8F3-4F89-8DD1-A9E6E636142A}" type="pres">
      <dgm:prSet presAssocID="{54B3F4A1-E891-4080-9609-1F9D7DCF1145}" presName="hierRoot2" presStyleCnt="0">
        <dgm:presLayoutVars>
          <dgm:hierBranch val="init"/>
        </dgm:presLayoutVars>
      </dgm:prSet>
      <dgm:spPr/>
    </dgm:pt>
    <dgm:pt modelId="{3A595AAF-EC23-42B3-8BC3-436A325D0770}" type="pres">
      <dgm:prSet presAssocID="{54B3F4A1-E891-4080-9609-1F9D7DCF1145}" presName="rootComposite" presStyleCnt="0"/>
      <dgm:spPr/>
    </dgm:pt>
    <dgm:pt modelId="{C44AB06F-D77E-4DB8-A78A-A0452B64E47A}" type="pres">
      <dgm:prSet presAssocID="{54B3F4A1-E891-4080-9609-1F9D7DCF1145}" presName="rootText" presStyleLbl="node4" presStyleIdx="14" presStyleCnt="20">
        <dgm:presLayoutVars>
          <dgm:chPref val="3"/>
        </dgm:presLayoutVars>
      </dgm:prSet>
      <dgm:spPr/>
    </dgm:pt>
    <dgm:pt modelId="{319C9944-BDB4-4B8B-9570-D97A2344AE66}" type="pres">
      <dgm:prSet presAssocID="{54B3F4A1-E891-4080-9609-1F9D7DCF1145}" presName="rootConnector" presStyleLbl="node4" presStyleIdx="14" presStyleCnt="20"/>
      <dgm:spPr/>
    </dgm:pt>
    <dgm:pt modelId="{418ABA7B-6E64-4667-B322-AB601EC52509}" type="pres">
      <dgm:prSet presAssocID="{54B3F4A1-E891-4080-9609-1F9D7DCF1145}" presName="hierChild4" presStyleCnt="0"/>
      <dgm:spPr/>
    </dgm:pt>
    <dgm:pt modelId="{E67AE10E-55C3-4747-9400-9393A8FD6116}" type="pres">
      <dgm:prSet presAssocID="{54B3F4A1-E891-4080-9609-1F9D7DCF1145}" presName="hierChild5" presStyleCnt="0"/>
      <dgm:spPr/>
    </dgm:pt>
    <dgm:pt modelId="{DDE18A57-6237-40F6-9F90-708AE069B08E}" type="pres">
      <dgm:prSet presAssocID="{843F2BDC-4CDF-42FD-AA60-62C9C687E787}" presName="Name37" presStyleLbl="parChTrans1D4" presStyleIdx="15" presStyleCnt="20"/>
      <dgm:spPr/>
    </dgm:pt>
    <dgm:pt modelId="{19F14B99-175B-434E-9790-D690BC0C8B8C}" type="pres">
      <dgm:prSet presAssocID="{7D6D830A-F423-4F7E-B58E-9A1A0900D4B3}" presName="hierRoot2" presStyleCnt="0">
        <dgm:presLayoutVars>
          <dgm:hierBranch val="init"/>
        </dgm:presLayoutVars>
      </dgm:prSet>
      <dgm:spPr/>
    </dgm:pt>
    <dgm:pt modelId="{1E3F640C-CD99-4832-9293-F56F68BA97BD}" type="pres">
      <dgm:prSet presAssocID="{7D6D830A-F423-4F7E-B58E-9A1A0900D4B3}" presName="rootComposite" presStyleCnt="0"/>
      <dgm:spPr/>
    </dgm:pt>
    <dgm:pt modelId="{7BBE1632-03EB-4530-A7C7-1B50D9015C86}" type="pres">
      <dgm:prSet presAssocID="{7D6D830A-F423-4F7E-B58E-9A1A0900D4B3}" presName="rootText" presStyleLbl="node4" presStyleIdx="15" presStyleCnt="20">
        <dgm:presLayoutVars>
          <dgm:chPref val="3"/>
        </dgm:presLayoutVars>
      </dgm:prSet>
      <dgm:spPr/>
    </dgm:pt>
    <dgm:pt modelId="{B6373C08-8F55-446D-B060-E48105276D90}" type="pres">
      <dgm:prSet presAssocID="{7D6D830A-F423-4F7E-B58E-9A1A0900D4B3}" presName="rootConnector" presStyleLbl="node4" presStyleIdx="15" presStyleCnt="20"/>
      <dgm:spPr/>
    </dgm:pt>
    <dgm:pt modelId="{1DCCE58B-3384-484D-A436-7176C5D2DB0F}" type="pres">
      <dgm:prSet presAssocID="{7D6D830A-F423-4F7E-B58E-9A1A0900D4B3}" presName="hierChild4" presStyleCnt="0"/>
      <dgm:spPr/>
    </dgm:pt>
    <dgm:pt modelId="{CCC606D5-1865-4F52-B819-D84FB2543FE9}" type="pres">
      <dgm:prSet presAssocID="{7D6D830A-F423-4F7E-B58E-9A1A0900D4B3}" presName="hierChild5" presStyleCnt="0"/>
      <dgm:spPr/>
    </dgm:pt>
    <dgm:pt modelId="{8ECF4AEE-C26F-4130-9498-8DD2F224499D}" type="pres">
      <dgm:prSet presAssocID="{97F42837-9832-43A8-AFE7-9365441778A6}" presName="Name37" presStyleLbl="parChTrans1D4" presStyleIdx="16" presStyleCnt="20"/>
      <dgm:spPr/>
    </dgm:pt>
    <dgm:pt modelId="{1C16765E-868D-4574-BEA2-AE34A5713BB3}" type="pres">
      <dgm:prSet presAssocID="{D15909CE-3CFB-4685-AA91-633E1E67C770}" presName="hierRoot2" presStyleCnt="0">
        <dgm:presLayoutVars>
          <dgm:hierBranch val="init"/>
        </dgm:presLayoutVars>
      </dgm:prSet>
      <dgm:spPr/>
    </dgm:pt>
    <dgm:pt modelId="{EE5E9182-67C2-4F37-929C-E56334D5E589}" type="pres">
      <dgm:prSet presAssocID="{D15909CE-3CFB-4685-AA91-633E1E67C770}" presName="rootComposite" presStyleCnt="0"/>
      <dgm:spPr/>
    </dgm:pt>
    <dgm:pt modelId="{A94A7851-BE9F-4FA7-A7E3-82BF73318403}" type="pres">
      <dgm:prSet presAssocID="{D15909CE-3CFB-4685-AA91-633E1E67C770}" presName="rootText" presStyleLbl="node4" presStyleIdx="16" presStyleCnt="20">
        <dgm:presLayoutVars>
          <dgm:chPref val="3"/>
        </dgm:presLayoutVars>
      </dgm:prSet>
      <dgm:spPr/>
    </dgm:pt>
    <dgm:pt modelId="{D688C790-22DC-4782-9390-DABEF443B463}" type="pres">
      <dgm:prSet presAssocID="{D15909CE-3CFB-4685-AA91-633E1E67C770}" presName="rootConnector" presStyleLbl="node4" presStyleIdx="16" presStyleCnt="20"/>
      <dgm:spPr/>
    </dgm:pt>
    <dgm:pt modelId="{8EA0ECAF-18ED-4133-A030-73084FA734B4}" type="pres">
      <dgm:prSet presAssocID="{D15909CE-3CFB-4685-AA91-633E1E67C770}" presName="hierChild4" presStyleCnt="0"/>
      <dgm:spPr/>
    </dgm:pt>
    <dgm:pt modelId="{001D6486-812D-4B57-9479-ACA917F839C6}" type="pres">
      <dgm:prSet presAssocID="{D15909CE-3CFB-4685-AA91-633E1E67C770}" presName="hierChild5" presStyleCnt="0"/>
      <dgm:spPr/>
    </dgm:pt>
    <dgm:pt modelId="{54387933-B54F-45F1-93B3-B423CD3A5FEC}" type="pres">
      <dgm:prSet presAssocID="{4B2353AC-ABA6-4ECD-B1BF-4F209C8AF1A4}" presName="hierChild5" presStyleCnt="0"/>
      <dgm:spPr/>
    </dgm:pt>
    <dgm:pt modelId="{761594C9-A1C4-44EB-AAD4-B7246C662B29}" type="pres">
      <dgm:prSet presAssocID="{DC7887B8-706A-42F4-BDDA-DD50377E4294}" presName="hierChild5" presStyleCnt="0"/>
      <dgm:spPr/>
    </dgm:pt>
    <dgm:pt modelId="{A4174B98-5E3C-4498-9EB7-D218B047720D}" type="pres">
      <dgm:prSet presAssocID="{73F9E96A-8343-412B-994A-6730C21EC801}" presName="Name37" presStyleLbl="parChTrans1D2" presStyleIdx="3" presStyleCnt="5"/>
      <dgm:spPr/>
    </dgm:pt>
    <dgm:pt modelId="{2F519502-22B5-4AEB-ACC1-759E4C034073}" type="pres">
      <dgm:prSet presAssocID="{97F1574A-0AC7-4035-BA80-CB8A37167096}" presName="hierRoot2" presStyleCnt="0">
        <dgm:presLayoutVars>
          <dgm:hierBranch val="init"/>
        </dgm:presLayoutVars>
      </dgm:prSet>
      <dgm:spPr/>
    </dgm:pt>
    <dgm:pt modelId="{7195133F-197A-4765-8F73-D2034A3B8C0E}" type="pres">
      <dgm:prSet presAssocID="{97F1574A-0AC7-4035-BA80-CB8A37167096}" presName="rootComposite" presStyleCnt="0"/>
      <dgm:spPr/>
    </dgm:pt>
    <dgm:pt modelId="{4D0EF374-6722-4912-89C1-2750D0856FA9}" type="pres">
      <dgm:prSet presAssocID="{97F1574A-0AC7-4035-BA80-CB8A37167096}" presName="rootText" presStyleLbl="node2" presStyleIdx="3" presStyleCnt="4" custScaleX="239530" custScaleY="140032">
        <dgm:presLayoutVars>
          <dgm:chPref val="3"/>
        </dgm:presLayoutVars>
      </dgm:prSet>
      <dgm:spPr/>
    </dgm:pt>
    <dgm:pt modelId="{2D29FEFE-6286-402B-8785-F52E84ACA026}" type="pres">
      <dgm:prSet presAssocID="{97F1574A-0AC7-4035-BA80-CB8A37167096}" presName="rootConnector" presStyleLbl="node2" presStyleIdx="3" presStyleCnt="4"/>
      <dgm:spPr/>
    </dgm:pt>
    <dgm:pt modelId="{FBE0F358-8C2C-4EF1-96B1-9F07603E0C21}" type="pres">
      <dgm:prSet presAssocID="{97F1574A-0AC7-4035-BA80-CB8A37167096}" presName="hierChild4" presStyleCnt="0"/>
      <dgm:spPr/>
    </dgm:pt>
    <dgm:pt modelId="{B11480E6-E25D-47AB-BFB4-4EA155645044}" type="pres">
      <dgm:prSet presAssocID="{C46194A1-5EBF-4A12-BB82-A6AAF0DF1434}" presName="Name37" presStyleLbl="parChTrans1D3" presStyleIdx="6" presStyleCnt="9"/>
      <dgm:spPr/>
    </dgm:pt>
    <dgm:pt modelId="{30CDB0E0-3583-4368-969F-9339D6C3AEC1}" type="pres">
      <dgm:prSet presAssocID="{1B93EB8B-5ED4-4828-9A80-12A0126F1080}" presName="hierRoot2" presStyleCnt="0">
        <dgm:presLayoutVars>
          <dgm:hierBranch val="init"/>
        </dgm:presLayoutVars>
      </dgm:prSet>
      <dgm:spPr/>
    </dgm:pt>
    <dgm:pt modelId="{D2BCA9AD-0924-4A5E-B57D-571C4981F016}" type="pres">
      <dgm:prSet presAssocID="{1B93EB8B-5ED4-4828-9A80-12A0126F1080}" presName="rootComposite" presStyleCnt="0"/>
      <dgm:spPr/>
    </dgm:pt>
    <dgm:pt modelId="{C277B669-175F-407F-A4A2-E18927072B10}" type="pres">
      <dgm:prSet presAssocID="{1B93EB8B-5ED4-4828-9A80-12A0126F1080}" presName="rootText" presStyleLbl="node3" presStyleIdx="6" presStyleCnt="9">
        <dgm:presLayoutVars>
          <dgm:chPref val="3"/>
        </dgm:presLayoutVars>
      </dgm:prSet>
      <dgm:spPr/>
    </dgm:pt>
    <dgm:pt modelId="{8CD709C2-C55C-438D-96C4-7BBDB761F9EC}" type="pres">
      <dgm:prSet presAssocID="{1B93EB8B-5ED4-4828-9A80-12A0126F1080}" presName="rootConnector" presStyleLbl="node3" presStyleIdx="6" presStyleCnt="9"/>
      <dgm:spPr/>
    </dgm:pt>
    <dgm:pt modelId="{6F3B3359-5655-4F4E-90F0-4439AA41E4A0}" type="pres">
      <dgm:prSet presAssocID="{1B93EB8B-5ED4-4828-9A80-12A0126F1080}" presName="hierChild4" presStyleCnt="0"/>
      <dgm:spPr/>
    </dgm:pt>
    <dgm:pt modelId="{050FF320-F835-44A4-AFF8-A0139B66AB8D}" type="pres">
      <dgm:prSet presAssocID="{5B3AA2D4-9C6A-4188-BEF7-0530F4099235}" presName="Name37" presStyleLbl="parChTrans1D4" presStyleIdx="17" presStyleCnt="20"/>
      <dgm:spPr/>
    </dgm:pt>
    <dgm:pt modelId="{DD576BCF-9DE6-431C-851E-AAC16C0753E9}" type="pres">
      <dgm:prSet presAssocID="{4F86F048-CC84-40D2-8C48-9352B74BDB9F}" presName="hierRoot2" presStyleCnt="0">
        <dgm:presLayoutVars>
          <dgm:hierBranch val="init"/>
        </dgm:presLayoutVars>
      </dgm:prSet>
      <dgm:spPr/>
    </dgm:pt>
    <dgm:pt modelId="{E492DBB7-E2AB-4588-91D3-5FF251957A52}" type="pres">
      <dgm:prSet presAssocID="{4F86F048-CC84-40D2-8C48-9352B74BDB9F}" presName="rootComposite" presStyleCnt="0"/>
      <dgm:spPr/>
    </dgm:pt>
    <dgm:pt modelId="{2E6ED136-0AA9-416A-86C4-096FAB6BFB7E}" type="pres">
      <dgm:prSet presAssocID="{4F86F048-CC84-40D2-8C48-9352B74BDB9F}" presName="rootText" presStyleLbl="node4" presStyleIdx="17" presStyleCnt="20" custScaleX="91725" custScaleY="146733">
        <dgm:presLayoutVars>
          <dgm:chPref val="3"/>
        </dgm:presLayoutVars>
      </dgm:prSet>
      <dgm:spPr/>
    </dgm:pt>
    <dgm:pt modelId="{C20B114E-AC11-4792-9B50-58F51B72BFDE}" type="pres">
      <dgm:prSet presAssocID="{4F86F048-CC84-40D2-8C48-9352B74BDB9F}" presName="rootConnector" presStyleLbl="node4" presStyleIdx="17" presStyleCnt="20"/>
      <dgm:spPr/>
    </dgm:pt>
    <dgm:pt modelId="{29ABC5B0-2144-43D6-888F-9BFBECF282EF}" type="pres">
      <dgm:prSet presAssocID="{4F86F048-CC84-40D2-8C48-9352B74BDB9F}" presName="hierChild4" presStyleCnt="0"/>
      <dgm:spPr/>
    </dgm:pt>
    <dgm:pt modelId="{05917F1D-D49C-439D-B75A-55F006460161}" type="pres">
      <dgm:prSet presAssocID="{4F86F048-CC84-40D2-8C48-9352B74BDB9F}" presName="hierChild5" presStyleCnt="0"/>
      <dgm:spPr/>
    </dgm:pt>
    <dgm:pt modelId="{D6F0C6E1-6985-46F0-97BD-E8C68C6C1592}" type="pres">
      <dgm:prSet presAssocID="{1B93EB8B-5ED4-4828-9A80-12A0126F1080}" presName="hierChild5" presStyleCnt="0"/>
      <dgm:spPr/>
    </dgm:pt>
    <dgm:pt modelId="{998D2ADC-879C-4F13-9B69-CF98A59204C7}" type="pres">
      <dgm:prSet presAssocID="{9882ABCA-B153-4AB0-B573-FDAD71D5DF63}" presName="Name37" presStyleLbl="parChTrans1D3" presStyleIdx="7" presStyleCnt="9"/>
      <dgm:spPr/>
    </dgm:pt>
    <dgm:pt modelId="{EBE4EF86-A9BB-4A59-B4E5-821C6D4AF5BA}" type="pres">
      <dgm:prSet presAssocID="{855F0C9C-EF23-4074-A852-4E1DC8F8D42C}" presName="hierRoot2" presStyleCnt="0">
        <dgm:presLayoutVars>
          <dgm:hierBranch val="init"/>
        </dgm:presLayoutVars>
      </dgm:prSet>
      <dgm:spPr/>
    </dgm:pt>
    <dgm:pt modelId="{21AE21AD-7659-4723-837A-89F139BC8183}" type="pres">
      <dgm:prSet presAssocID="{855F0C9C-EF23-4074-A852-4E1DC8F8D42C}" presName="rootComposite" presStyleCnt="0"/>
      <dgm:spPr/>
    </dgm:pt>
    <dgm:pt modelId="{C34B8634-4D7D-4119-90A0-F7B03BFE9698}" type="pres">
      <dgm:prSet presAssocID="{855F0C9C-EF23-4074-A852-4E1DC8F8D42C}" presName="rootText" presStyleLbl="node3" presStyleIdx="7" presStyleCnt="9">
        <dgm:presLayoutVars>
          <dgm:chPref val="3"/>
        </dgm:presLayoutVars>
      </dgm:prSet>
      <dgm:spPr/>
    </dgm:pt>
    <dgm:pt modelId="{0F56EDF2-C989-4A4E-8996-4034D89A110E}" type="pres">
      <dgm:prSet presAssocID="{855F0C9C-EF23-4074-A852-4E1DC8F8D42C}" presName="rootConnector" presStyleLbl="node3" presStyleIdx="7" presStyleCnt="9"/>
      <dgm:spPr/>
    </dgm:pt>
    <dgm:pt modelId="{61BF452D-BAC6-4EB9-BE2B-799DA2C7B880}" type="pres">
      <dgm:prSet presAssocID="{855F0C9C-EF23-4074-A852-4E1DC8F8D42C}" presName="hierChild4" presStyleCnt="0"/>
      <dgm:spPr/>
    </dgm:pt>
    <dgm:pt modelId="{E7A10FF9-FB9E-4D83-85D1-E7CE4BE77102}" type="pres">
      <dgm:prSet presAssocID="{FCC97282-02EF-4B70-AF65-A885A824733B}" presName="Name37" presStyleLbl="parChTrans1D4" presStyleIdx="18" presStyleCnt="20"/>
      <dgm:spPr/>
    </dgm:pt>
    <dgm:pt modelId="{2D9B4324-87C1-41F0-BBDF-A84A2060E065}" type="pres">
      <dgm:prSet presAssocID="{E8D55B92-E0FB-4198-A76E-E767B4363687}" presName="hierRoot2" presStyleCnt="0">
        <dgm:presLayoutVars>
          <dgm:hierBranch val="init"/>
        </dgm:presLayoutVars>
      </dgm:prSet>
      <dgm:spPr/>
    </dgm:pt>
    <dgm:pt modelId="{AD6DB79E-530B-4A64-B165-5E0767A51341}" type="pres">
      <dgm:prSet presAssocID="{E8D55B92-E0FB-4198-A76E-E767B4363687}" presName="rootComposite" presStyleCnt="0"/>
      <dgm:spPr/>
    </dgm:pt>
    <dgm:pt modelId="{609CEF60-9C4C-4115-A61F-3E18E1ECA027}" type="pres">
      <dgm:prSet presAssocID="{E8D55B92-E0FB-4198-A76E-E767B4363687}" presName="rootText" presStyleLbl="node4" presStyleIdx="18" presStyleCnt="20" custScaleY="157919">
        <dgm:presLayoutVars>
          <dgm:chPref val="3"/>
        </dgm:presLayoutVars>
      </dgm:prSet>
      <dgm:spPr/>
    </dgm:pt>
    <dgm:pt modelId="{DE6543F6-7BEE-4ADB-848B-C247F5B52E6B}" type="pres">
      <dgm:prSet presAssocID="{E8D55B92-E0FB-4198-A76E-E767B4363687}" presName="rootConnector" presStyleLbl="node4" presStyleIdx="18" presStyleCnt="20"/>
      <dgm:spPr/>
    </dgm:pt>
    <dgm:pt modelId="{5E0E8E5F-5B92-4635-9193-CD1FCBF5E1B3}" type="pres">
      <dgm:prSet presAssocID="{E8D55B92-E0FB-4198-A76E-E767B4363687}" presName="hierChild4" presStyleCnt="0"/>
      <dgm:spPr/>
    </dgm:pt>
    <dgm:pt modelId="{9E559D6C-BD99-4EFC-9747-F153C88C8151}" type="pres">
      <dgm:prSet presAssocID="{E8D55B92-E0FB-4198-A76E-E767B4363687}" presName="hierChild5" presStyleCnt="0"/>
      <dgm:spPr/>
    </dgm:pt>
    <dgm:pt modelId="{7C4CEFC2-E7A1-4A1F-B914-129ABC75B02C}" type="pres">
      <dgm:prSet presAssocID="{855F0C9C-EF23-4074-A852-4E1DC8F8D42C}" presName="hierChild5" presStyleCnt="0"/>
      <dgm:spPr/>
    </dgm:pt>
    <dgm:pt modelId="{FD96569E-8D22-4024-8D83-4D308FB8FCF3}" type="pres">
      <dgm:prSet presAssocID="{6D733001-1883-44B2-AF7C-27573A72A307}" presName="Name37" presStyleLbl="parChTrans1D3" presStyleIdx="8" presStyleCnt="9"/>
      <dgm:spPr/>
    </dgm:pt>
    <dgm:pt modelId="{66B49E57-F4A5-4586-8CA0-831DCEA080D3}" type="pres">
      <dgm:prSet presAssocID="{C4BF95B5-07DB-4692-A9FC-E9769BB21D90}" presName="hierRoot2" presStyleCnt="0">
        <dgm:presLayoutVars>
          <dgm:hierBranch val="init"/>
        </dgm:presLayoutVars>
      </dgm:prSet>
      <dgm:spPr/>
    </dgm:pt>
    <dgm:pt modelId="{0A72D387-504A-4071-983C-A6F8CE684957}" type="pres">
      <dgm:prSet presAssocID="{C4BF95B5-07DB-4692-A9FC-E9769BB21D90}" presName="rootComposite" presStyleCnt="0"/>
      <dgm:spPr/>
    </dgm:pt>
    <dgm:pt modelId="{228C7DA0-F451-41CE-B01B-5B004AC40450}" type="pres">
      <dgm:prSet presAssocID="{C4BF95B5-07DB-4692-A9FC-E9769BB21D90}" presName="rootText" presStyleLbl="node3" presStyleIdx="8" presStyleCnt="9">
        <dgm:presLayoutVars>
          <dgm:chPref val="3"/>
        </dgm:presLayoutVars>
      </dgm:prSet>
      <dgm:spPr/>
    </dgm:pt>
    <dgm:pt modelId="{585A393B-728E-4CA6-BE2D-E85EC875A531}" type="pres">
      <dgm:prSet presAssocID="{C4BF95B5-07DB-4692-A9FC-E9769BB21D90}" presName="rootConnector" presStyleLbl="node3" presStyleIdx="8" presStyleCnt="9"/>
      <dgm:spPr/>
    </dgm:pt>
    <dgm:pt modelId="{252B9DBC-F53C-4005-8051-1139CE7A3D81}" type="pres">
      <dgm:prSet presAssocID="{C4BF95B5-07DB-4692-A9FC-E9769BB21D90}" presName="hierChild4" presStyleCnt="0"/>
      <dgm:spPr/>
    </dgm:pt>
    <dgm:pt modelId="{EF4DCF60-CF5E-4C84-92B4-DE647A8ED67F}" type="pres">
      <dgm:prSet presAssocID="{F9C65964-025E-45A3-977E-D8F3D46994DE}" presName="Name37" presStyleLbl="parChTrans1D4" presStyleIdx="19" presStyleCnt="20"/>
      <dgm:spPr/>
    </dgm:pt>
    <dgm:pt modelId="{2AB60163-97E6-4970-B117-D829211D5B54}" type="pres">
      <dgm:prSet presAssocID="{BBED1573-F229-402C-AD1D-DBA75E518D3C}" presName="hierRoot2" presStyleCnt="0">
        <dgm:presLayoutVars>
          <dgm:hierBranch val="init"/>
        </dgm:presLayoutVars>
      </dgm:prSet>
      <dgm:spPr/>
    </dgm:pt>
    <dgm:pt modelId="{21BEE00D-7D6B-4725-B2AF-085F612C4520}" type="pres">
      <dgm:prSet presAssocID="{BBED1573-F229-402C-AD1D-DBA75E518D3C}" presName="rootComposite" presStyleCnt="0"/>
      <dgm:spPr/>
    </dgm:pt>
    <dgm:pt modelId="{D49ADB48-FBC5-4C89-A729-077A7CA01146}" type="pres">
      <dgm:prSet presAssocID="{BBED1573-F229-402C-AD1D-DBA75E518D3C}" presName="rootText" presStyleLbl="node4" presStyleIdx="19" presStyleCnt="20">
        <dgm:presLayoutVars>
          <dgm:chPref val="3"/>
        </dgm:presLayoutVars>
      </dgm:prSet>
      <dgm:spPr/>
    </dgm:pt>
    <dgm:pt modelId="{3A83DB34-A526-4339-BDBB-1063A89A5E8B}" type="pres">
      <dgm:prSet presAssocID="{BBED1573-F229-402C-AD1D-DBA75E518D3C}" presName="rootConnector" presStyleLbl="node4" presStyleIdx="19" presStyleCnt="20"/>
      <dgm:spPr/>
    </dgm:pt>
    <dgm:pt modelId="{7276A89A-645B-4F03-8414-265136C1A2C0}" type="pres">
      <dgm:prSet presAssocID="{BBED1573-F229-402C-AD1D-DBA75E518D3C}" presName="hierChild4" presStyleCnt="0"/>
      <dgm:spPr/>
    </dgm:pt>
    <dgm:pt modelId="{E4ABE1D1-350C-4553-A80A-F8405C150A50}" type="pres">
      <dgm:prSet presAssocID="{BBED1573-F229-402C-AD1D-DBA75E518D3C}" presName="hierChild5" presStyleCnt="0"/>
      <dgm:spPr/>
    </dgm:pt>
    <dgm:pt modelId="{22BD5571-CB59-41AE-BAE0-7A72ED0C30CD}" type="pres">
      <dgm:prSet presAssocID="{C4BF95B5-07DB-4692-A9FC-E9769BB21D90}" presName="hierChild5" presStyleCnt="0"/>
      <dgm:spPr/>
    </dgm:pt>
    <dgm:pt modelId="{D05F6009-86AA-473C-B838-216D37962A7E}" type="pres">
      <dgm:prSet presAssocID="{97F1574A-0AC7-4035-BA80-CB8A37167096}" presName="hierChild5" presStyleCnt="0"/>
      <dgm:spPr/>
    </dgm:pt>
    <dgm:pt modelId="{7A8A4C3D-2374-4071-9852-7D50CF0E18CC}" type="pres">
      <dgm:prSet presAssocID="{51965D29-FEA3-4CCC-8DD3-C77062D4A8B4}" presName="hierChild3" presStyleCnt="0"/>
      <dgm:spPr/>
    </dgm:pt>
    <dgm:pt modelId="{3DDCC019-F026-44E5-B52E-4434435043C8}" type="pres">
      <dgm:prSet presAssocID="{6A5806AC-A6F6-4261-827B-B37A0C3474FE}" presName="Name111" presStyleLbl="parChTrans1D2" presStyleIdx="4" presStyleCnt="5"/>
      <dgm:spPr/>
    </dgm:pt>
    <dgm:pt modelId="{9D30F608-E040-44DF-B338-0BA5B8FAC154}" type="pres">
      <dgm:prSet presAssocID="{9DB25C9E-0A7D-404B-9AC3-055D21BAFAA7}" presName="hierRoot3" presStyleCnt="0">
        <dgm:presLayoutVars>
          <dgm:hierBranch val="init"/>
        </dgm:presLayoutVars>
      </dgm:prSet>
      <dgm:spPr/>
    </dgm:pt>
    <dgm:pt modelId="{6AB221EA-81E7-403B-8C2A-309172242EC6}" type="pres">
      <dgm:prSet presAssocID="{9DB25C9E-0A7D-404B-9AC3-055D21BAFAA7}" presName="rootComposite3" presStyleCnt="0"/>
      <dgm:spPr/>
    </dgm:pt>
    <dgm:pt modelId="{FC18740D-14CB-4CB8-A54F-8F1D15E8500D}" type="pres">
      <dgm:prSet presAssocID="{9DB25C9E-0A7D-404B-9AC3-055D21BAFAA7}" presName="rootText3" presStyleLbl="asst1" presStyleIdx="0" presStyleCnt="1">
        <dgm:presLayoutVars>
          <dgm:chPref val="3"/>
        </dgm:presLayoutVars>
      </dgm:prSet>
      <dgm:spPr/>
    </dgm:pt>
    <dgm:pt modelId="{FF5FF7C5-9420-44A3-9E89-B6D32DD10A30}" type="pres">
      <dgm:prSet presAssocID="{9DB25C9E-0A7D-404B-9AC3-055D21BAFAA7}" presName="rootConnector3" presStyleLbl="asst1" presStyleIdx="0" presStyleCnt="1"/>
      <dgm:spPr/>
    </dgm:pt>
    <dgm:pt modelId="{A098F1DF-B508-4084-B102-29267FBB93EF}" type="pres">
      <dgm:prSet presAssocID="{9DB25C9E-0A7D-404B-9AC3-055D21BAFAA7}" presName="hierChild6" presStyleCnt="0"/>
      <dgm:spPr/>
    </dgm:pt>
    <dgm:pt modelId="{3631FDC7-9905-44F1-A555-6D5C0D2D2071}" type="pres">
      <dgm:prSet presAssocID="{9DB25C9E-0A7D-404B-9AC3-055D21BAFAA7}" presName="hierChild7" presStyleCnt="0"/>
      <dgm:spPr/>
    </dgm:pt>
  </dgm:ptLst>
  <dgm:cxnLst>
    <dgm:cxn modelId="{FB70CB03-E56D-492F-A50E-F91E474612B2}" type="presOf" srcId="{5E7C2ECA-9479-4064-B927-D21D8E82267A}" destId="{0DB83638-C5DB-42FC-8460-A68CFDDD7E38}" srcOrd="0" destOrd="0" presId="urn:microsoft.com/office/officeart/2005/8/layout/orgChart1"/>
    <dgm:cxn modelId="{5B8A3007-6ACB-4894-BFD0-048AE752BDCB}" type="presOf" srcId="{02E5F040-C84E-47CC-B435-7C18FE7D41DF}" destId="{B199A0F8-62C6-4124-A19A-D4404EBFB958}" srcOrd="0" destOrd="0" presId="urn:microsoft.com/office/officeart/2005/8/layout/orgChart1"/>
    <dgm:cxn modelId="{9B6B5808-4610-4D0C-9C45-5F23C1C69EB3}" srcId="{E999EE7E-679D-49CF-AB8C-B8CB4D6781B0}" destId="{D05228A1-567B-4243-B182-F2BF1530F70E}" srcOrd="0" destOrd="0" parTransId="{0BE2D84F-9FE7-4779-BBCD-65B23F2210C4}" sibTransId="{B4C72FF2-599A-4AD1-AC70-BA04BE822CDF}"/>
    <dgm:cxn modelId="{774E6C0B-5CFB-4B0E-B6B6-78400FB7B97D}" type="presOf" srcId="{BBED1573-F229-402C-AD1D-DBA75E518D3C}" destId="{D49ADB48-FBC5-4C89-A729-077A7CA01146}" srcOrd="0" destOrd="0" presId="urn:microsoft.com/office/officeart/2005/8/layout/orgChart1"/>
    <dgm:cxn modelId="{8D57E30B-91F7-4C81-B5E1-31360B6FD9DF}" srcId="{02E5F040-C84E-47CC-B435-7C18FE7D41DF}" destId="{5E7C2ECA-9479-4064-B927-D21D8E82267A}" srcOrd="1" destOrd="0" parTransId="{EF88E64B-CB81-411B-B41F-78460D036E72}" sibTransId="{8ADEAE89-5EE9-40C0-B356-2A7DF7B196EF}"/>
    <dgm:cxn modelId="{247F810C-CBE8-4E69-888C-724F1BE2FF4E}" type="presOf" srcId="{02E5F040-C84E-47CC-B435-7C18FE7D41DF}" destId="{B83009B1-6D5B-4965-88F1-507701DC9F71}" srcOrd="1" destOrd="0" presId="urn:microsoft.com/office/officeart/2005/8/layout/orgChart1"/>
    <dgm:cxn modelId="{B5AA410D-6300-42EE-A79F-65933D23DB40}" type="presOf" srcId="{409CB0DB-082F-4A61-B69F-98822851D6D2}" destId="{DF32C3FA-B461-45C0-96FC-E14C107AAF80}" srcOrd="1" destOrd="0" presId="urn:microsoft.com/office/officeart/2005/8/layout/orgChart1"/>
    <dgm:cxn modelId="{3E5E980D-85DF-4EA1-8F84-911CDC06EC01}" srcId="{4B2353AC-ABA6-4ECD-B1BF-4F209C8AF1A4}" destId="{54B3F4A1-E891-4080-9609-1F9D7DCF1145}" srcOrd="0" destOrd="0" parTransId="{3B162784-8C4D-442C-8FB1-D8AB346D2875}" sibTransId="{5318CA74-A346-45FB-AB78-455E8F94CDDA}"/>
    <dgm:cxn modelId="{4D95660F-A660-485C-9A09-BE34857A8FEF}" type="presOf" srcId="{7CDAE6FC-D6EB-45B9-9786-60D8EE8D2E5A}" destId="{85B358A4-B039-4446-91F4-048B2A40AAEF}" srcOrd="0" destOrd="0" presId="urn:microsoft.com/office/officeart/2005/8/layout/orgChart1"/>
    <dgm:cxn modelId="{D1451210-0917-481B-A6A6-78D9DCA4ABA9}" type="presOf" srcId="{3417BB97-2044-416F-900E-73BA1D890C7C}" destId="{E7913C3F-C14E-47FE-8338-E1B6A1E18D37}" srcOrd="0" destOrd="0" presId="urn:microsoft.com/office/officeart/2005/8/layout/orgChart1"/>
    <dgm:cxn modelId="{87518410-1418-41BC-B743-E469F37F1E80}" type="presOf" srcId="{CED215C5-48AF-4A59-B390-F5CD25E5563E}" destId="{683E60B3-9128-4CE5-9310-111A9147FD80}" srcOrd="0" destOrd="0" presId="urn:microsoft.com/office/officeart/2005/8/layout/orgChart1"/>
    <dgm:cxn modelId="{70705B16-8C57-42A0-BB4E-67A674AA45B0}" type="presOf" srcId="{54B3F4A1-E891-4080-9609-1F9D7DCF1145}" destId="{C44AB06F-D77E-4DB8-A78A-A0452B64E47A}" srcOrd="0" destOrd="0" presId="urn:microsoft.com/office/officeart/2005/8/layout/orgChart1"/>
    <dgm:cxn modelId="{F5213C17-37E7-4B45-8910-C42AC95A242F}" type="presOf" srcId="{4F4F5314-788E-44C3-B5C2-360C3C4D4332}" destId="{4F646E08-2D5F-43C1-B049-146B9C09C5BF}" srcOrd="0" destOrd="0" presId="urn:microsoft.com/office/officeart/2005/8/layout/orgChart1"/>
    <dgm:cxn modelId="{0E7E8C18-B6DA-4B37-8887-63E92E81DC0C}" type="presOf" srcId="{7D6D830A-F423-4F7E-B58E-9A1A0900D4B3}" destId="{7BBE1632-03EB-4530-A7C7-1B50D9015C86}" srcOrd="0" destOrd="0" presId="urn:microsoft.com/office/officeart/2005/8/layout/orgChart1"/>
    <dgm:cxn modelId="{65A8BE1A-E53F-4A32-A587-F38108B360DF}" srcId="{409CB0DB-082F-4A61-B69F-98822851D6D2}" destId="{02E5F040-C84E-47CC-B435-7C18FE7D41DF}" srcOrd="1" destOrd="0" parTransId="{7BF3177D-5945-493C-99CD-1167070E3BD5}" sibTransId="{B22AC9DA-1447-4BA8-B126-A9D4D4C15C5E}"/>
    <dgm:cxn modelId="{ECCB1320-0524-4DB0-9C4F-C70D3E89EB1A}" type="presOf" srcId="{7FE0D8E2-2DE2-474F-A2A1-20D62F106088}" destId="{4130430D-B4D9-4EDF-83BF-F8626CA37B40}" srcOrd="0" destOrd="0" presId="urn:microsoft.com/office/officeart/2005/8/layout/orgChart1"/>
    <dgm:cxn modelId="{92350121-6E4C-4FA8-9859-B5B7C05FBF76}" type="presOf" srcId="{CC8AE552-9C94-4F72-9442-E1742A6BFA7A}" destId="{AFBD1232-E539-4E2B-9C34-3F220F6D1496}" srcOrd="1" destOrd="0" presId="urn:microsoft.com/office/officeart/2005/8/layout/orgChart1"/>
    <dgm:cxn modelId="{4D6B9921-522B-4C60-8D31-921DF2A04E34}" srcId="{4F4F5314-788E-44C3-B5C2-360C3C4D4332}" destId="{54140F65-B078-47DE-BE75-97AF6322A6FA}" srcOrd="2" destOrd="0" parTransId="{0E903F82-AE67-499B-9C3B-D02B6699D96F}" sibTransId="{9FCD0633-5EBD-4178-ABEA-EB0821661FC3}"/>
    <dgm:cxn modelId="{AB9FD623-0EAD-4300-BB8B-161A173980E0}" type="presOf" srcId="{1B93EB8B-5ED4-4828-9A80-12A0126F1080}" destId="{C277B669-175F-407F-A4A2-E18927072B10}" srcOrd="0" destOrd="0" presId="urn:microsoft.com/office/officeart/2005/8/layout/orgChart1"/>
    <dgm:cxn modelId="{D7F9EB25-545D-4F05-A593-BA971F859137}" srcId="{88DA18E7-5E29-4FA1-9E94-CA2225DC13DE}" destId="{DB95B646-3C73-440D-8915-CABEC0A48417}" srcOrd="1" destOrd="0" parTransId="{D90A72B7-8FBE-4106-B659-006B75A5ECF4}" sibTransId="{84ED9424-2193-4F38-B16F-3DA071A9009B}"/>
    <dgm:cxn modelId="{47DF2C29-941E-4100-9F28-6FAFF2D5A099}" type="presOf" srcId="{DB95B646-3C73-440D-8915-CABEC0A48417}" destId="{1BFA4824-3FBE-422B-80FC-B349469C34E9}" srcOrd="0" destOrd="0" presId="urn:microsoft.com/office/officeart/2005/8/layout/orgChart1"/>
    <dgm:cxn modelId="{CDD51F2A-70FF-4418-A5CF-5BF7B83F98F1}" type="presOf" srcId="{9DB25C9E-0A7D-404B-9AC3-055D21BAFAA7}" destId="{FC18740D-14CB-4CB8-A54F-8F1D15E8500D}" srcOrd="0" destOrd="0" presId="urn:microsoft.com/office/officeart/2005/8/layout/orgChart1"/>
    <dgm:cxn modelId="{71050B2B-2E0B-43BE-BA92-FC6D32229876}" type="presOf" srcId="{087394D3-9A3F-4B33-8DBC-08A28E5D71E4}" destId="{444865FB-3902-4A29-87E6-BD32919B0468}" srcOrd="1" destOrd="0" presId="urn:microsoft.com/office/officeart/2005/8/layout/orgChart1"/>
    <dgm:cxn modelId="{A66BBF2B-DED6-4373-878A-4D4457498295}" type="presOf" srcId="{4F86F048-CC84-40D2-8C48-9352B74BDB9F}" destId="{2E6ED136-0AA9-416A-86C4-096FAB6BFB7E}" srcOrd="0" destOrd="0" presId="urn:microsoft.com/office/officeart/2005/8/layout/orgChart1"/>
    <dgm:cxn modelId="{E32FA32C-3C48-4DC9-B983-C095775BE645}" type="presOf" srcId="{18F1098F-F0C9-4309-83BB-9D89593DFF83}" destId="{C5BF43C5-52B7-43F7-AB14-C8F7A43C38FF}" srcOrd="0" destOrd="0" presId="urn:microsoft.com/office/officeart/2005/8/layout/orgChart1"/>
    <dgm:cxn modelId="{E3A2F52C-17C7-4DD4-AB26-58AF123C7724}" type="presOf" srcId="{67619C78-D82C-4184-905D-5336EA35A0D7}" destId="{364B733F-4500-4DD6-A0CA-692BEA04674F}" srcOrd="1" destOrd="0" presId="urn:microsoft.com/office/officeart/2005/8/layout/orgChart1"/>
    <dgm:cxn modelId="{355FAD30-24A1-43DA-94F7-9EDD230EE298}" srcId="{C4BF95B5-07DB-4692-A9FC-E9769BB21D90}" destId="{BBED1573-F229-402C-AD1D-DBA75E518D3C}" srcOrd="0" destOrd="0" parTransId="{F9C65964-025E-45A3-977E-D8F3D46994DE}" sibTransId="{6031F97D-60C8-4A8D-8262-AB837D22A9BC}"/>
    <dgm:cxn modelId="{89904331-FA1C-46AF-AE7A-CEDBDFF8AC5A}" type="presOf" srcId="{9DB25C9E-0A7D-404B-9AC3-055D21BAFAA7}" destId="{FF5FF7C5-9420-44A3-9E89-B6D32DD10A30}" srcOrd="1" destOrd="0" presId="urn:microsoft.com/office/officeart/2005/8/layout/orgChart1"/>
    <dgm:cxn modelId="{64FFF032-74FB-4205-AE01-A2FED1155C10}" srcId="{409CB0DB-082F-4A61-B69F-98822851D6D2}" destId="{4F4F5314-788E-44C3-B5C2-360C3C4D4332}" srcOrd="0" destOrd="0" parTransId="{7CDAE6FC-D6EB-45B9-9786-60D8EE8D2E5A}" sibTransId="{551EAB5F-B9B4-4D86-95A2-A07061CB90A3}"/>
    <dgm:cxn modelId="{1C08B333-F048-40AA-BD10-78BF5C0748B4}" type="presOf" srcId="{E999EE7E-679D-49CF-AB8C-B8CB4D6781B0}" destId="{A2478875-6F1F-441C-A6FA-CF4A567EB5C9}" srcOrd="1" destOrd="0" presId="urn:microsoft.com/office/officeart/2005/8/layout/orgChart1"/>
    <dgm:cxn modelId="{82F93339-D104-4255-A1E6-EDE8348B48AC}" srcId="{97F1574A-0AC7-4035-BA80-CB8A37167096}" destId="{C4BF95B5-07DB-4692-A9FC-E9769BB21D90}" srcOrd="2" destOrd="0" parTransId="{6D733001-1883-44B2-AF7C-27573A72A307}" sibTransId="{094B5A03-8556-454E-8FEB-B27861102EBA}"/>
    <dgm:cxn modelId="{775D123A-1CDC-4579-8702-8D60A8466733}" srcId="{02E5F040-C84E-47CC-B435-7C18FE7D41DF}" destId="{087394D3-9A3F-4B33-8DBC-08A28E5D71E4}" srcOrd="4" destOrd="0" parTransId="{D8AF5AF6-A664-435D-BB89-A177178108F2}" sibTransId="{C069A64B-3671-422F-89E8-32C9C02E2BC7}"/>
    <dgm:cxn modelId="{6D7F2D3A-890B-4699-BB69-E178D0CF5831}" srcId="{88DA18E7-5E29-4FA1-9E94-CA2225DC13DE}" destId="{D5EBF092-5C58-4028-AD8D-09A335968173}" srcOrd="0" destOrd="0" parTransId="{CC54AEC0-A556-4A37-ACCD-BFFBC6C3925E}" sibTransId="{1EAA3466-61D9-4033-B40F-61D3E2303471}"/>
    <dgm:cxn modelId="{CDE6425D-3037-4F55-9B70-2EAAD0D8138C}" type="presOf" srcId="{54B3F4A1-E891-4080-9609-1F9D7DCF1145}" destId="{319C9944-BDB4-4B8B-9570-D97A2344AE66}" srcOrd="1" destOrd="0" presId="urn:microsoft.com/office/officeart/2005/8/layout/orgChart1"/>
    <dgm:cxn modelId="{5817705D-28EB-4C8E-973F-236BBE78E538}" type="presOf" srcId="{65FC6F14-19D8-46E4-B705-36D30A258688}" destId="{1E1D39BA-9C27-41DF-A9F0-EE3D59618C8E}" srcOrd="0" destOrd="0" presId="urn:microsoft.com/office/officeart/2005/8/layout/orgChart1"/>
    <dgm:cxn modelId="{67E1DD5E-0494-4441-9E5E-FF52E1D3FA87}" type="presOf" srcId="{5F9A294C-C2C1-4A2E-8B65-FD0E46529B2E}" destId="{5476917F-C407-44B7-9F9D-73D2E3936B3B}" srcOrd="0" destOrd="0" presId="urn:microsoft.com/office/officeart/2005/8/layout/orgChart1"/>
    <dgm:cxn modelId="{0D2F0B5F-CF55-43ED-BCD6-ED044B64D17C}" type="presOf" srcId="{C4BF95B5-07DB-4692-A9FC-E9769BB21D90}" destId="{228C7DA0-F451-41CE-B01B-5B004AC40450}" srcOrd="0" destOrd="0" presId="urn:microsoft.com/office/officeart/2005/8/layout/orgChart1"/>
    <dgm:cxn modelId="{54363E5F-9F6B-4D92-A52C-9EC8129FC266}" type="presOf" srcId="{EF88E64B-CB81-411B-B41F-78460D036E72}" destId="{8760CA53-0098-4A69-A884-AF5085D4DD82}" srcOrd="0" destOrd="0" presId="urn:microsoft.com/office/officeart/2005/8/layout/orgChart1"/>
    <dgm:cxn modelId="{221E3D60-B14C-4131-9320-3DBBD07E4E2D}" type="presOf" srcId="{1B7F3C35-196D-4AB2-90CE-C15F0E627695}" destId="{33219C1F-A37D-424E-9AD6-9D74011B7976}" srcOrd="1" destOrd="0" presId="urn:microsoft.com/office/officeart/2005/8/layout/orgChart1"/>
    <dgm:cxn modelId="{CEED6062-BDB2-4514-9168-70A4A467D585}" type="presOf" srcId="{D5EBF092-5C58-4028-AD8D-09A335968173}" destId="{60A2516A-E86A-4D2F-921F-F8BEA975F598}" srcOrd="0" destOrd="0" presId="urn:microsoft.com/office/officeart/2005/8/layout/orgChart1"/>
    <dgm:cxn modelId="{EFB29142-CCE1-4327-B46E-F10841C3D74C}" srcId="{51965D29-FEA3-4CCC-8DD3-C77062D4A8B4}" destId="{97F1574A-0AC7-4035-BA80-CB8A37167096}" srcOrd="4" destOrd="0" parTransId="{73F9E96A-8343-412B-994A-6730C21EC801}" sibTransId="{2DE19EE0-F41D-4BD0-8032-F5D79439C584}"/>
    <dgm:cxn modelId="{8442AC62-6623-47E3-8855-3D2763F2A87A}" type="presOf" srcId="{6D733001-1883-44B2-AF7C-27573A72A307}" destId="{FD96569E-8D22-4024-8D83-4D308FB8FCF3}" srcOrd="0" destOrd="0" presId="urn:microsoft.com/office/officeart/2005/8/layout/orgChart1"/>
    <dgm:cxn modelId="{3931DD42-40B2-4277-9C24-989B784BCD51}" type="presOf" srcId="{54140F65-B078-47DE-BE75-97AF6322A6FA}" destId="{121E6993-18E6-4BA3-8E9C-6DCC497A94A8}" srcOrd="1" destOrd="0" presId="urn:microsoft.com/office/officeart/2005/8/layout/orgChart1"/>
    <dgm:cxn modelId="{B8A2B564-C529-4940-9951-33C9BBD6556F}" type="presOf" srcId="{73F9E96A-8343-412B-994A-6730C21EC801}" destId="{A4174B98-5E3C-4498-9EB7-D218B047720D}" srcOrd="0" destOrd="0" presId="urn:microsoft.com/office/officeart/2005/8/layout/orgChart1"/>
    <dgm:cxn modelId="{C2267C65-DDD2-465C-A4F5-C8039C946ACB}" srcId="{DC7887B8-706A-42F4-BDDA-DD50377E4294}" destId="{4B2353AC-ABA6-4ECD-B1BF-4F209C8AF1A4}" srcOrd="1" destOrd="0" parTransId="{18F1098F-F0C9-4309-83BB-9D89593DFF83}" sibTransId="{162696DC-926E-4C66-9394-E6AAFA544624}"/>
    <dgm:cxn modelId="{62C16B46-7888-4B2B-A8AA-70C2E42ECFF7}" type="presOf" srcId="{0BE2D84F-9FE7-4779-BBCD-65B23F2210C4}" destId="{C36F78CF-4456-4D04-98EB-0BA956837DB4}" srcOrd="0" destOrd="0" presId="urn:microsoft.com/office/officeart/2005/8/layout/orgChart1"/>
    <dgm:cxn modelId="{529EB046-C000-45A1-B1E0-FAAEA2802FAF}" type="presOf" srcId="{3417BB97-2044-416F-900E-73BA1D890C7C}" destId="{E037F333-6D31-4802-A076-C9180743951D}" srcOrd="1" destOrd="0" presId="urn:microsoft.com/office/officeart/2005/8/layout/orgChart1"/>
    <dgm:cxn modelId="{5C0E2147-5423-4C75-9610-BC2A3072A39A}" type="presOf" srcId="{4F4F5314-788E-44C3-B5C2-360C3C4D4332}" destId="{208CEA5F-F5E7-496F-AF8A-EEDB972C905E}" srcOrd="1" destOrd="0" presId="urn:microsoft.com/office/officeart/2005/8/layout/orgChart1"/>
    <dgm:cxn modelId="{B15CEA67-EA2A-48E0-89D0-D94D891A94B0}" type="presOf" srcId="{88DA18E7-5E29-4FA1-9E94-CA2225DC13DE}" destId="{8E17CD15-41E0-45A9-B25F-25981E683A1E}" srcOrd="1" destOrd="0" presId="urn:microsoft.com/office/officeart/2005/8/layout/orgChart1"/>
    <dgm:cxn modelId="{7E39CB68-CE2B-42E3-B2AE-E162CE44EF0D}" srcId="{3417BB97-2044-416F-900E-73BA1D890C7C}" destId="{DE245ABA-A6A4-46D3-AE83-4082F2233F2D}" srcOrd="1" destOrd="0" parTransId="{C7321CC3-6EE8-4E1B-AA62-DD6A27F6F847}" sibTransId="{65185669-13F1-4D95-8332-4DB79C28A0A1}"/>
    <dgm:cxn modelId="{22EEF068-8490-401C-94C0-7F004D746EBE}" type="presOf" srcId="{409CB0DB-082F-4A61-B69F-98822851D6D2}" destId="{E853F581-810C-4D16-B664-B20A59FEEFB3}" srcOrd="0" destOrd="0" presId="urn:microsoft.com/office/officeart/2005/8/layout/orgChart1"/>
    <dgm:cxn modelId="{6443396A-3D78-4559-8373-066B8E49EC85}" type="presOf" srcId="{54140F65-B078-47DE-BE75-97AF6322A6FA}" destId="{98F14C85-02F9-49E1-BAA5-758D873B6444}" srcOrd="0" destOrd="0" presId="urn:microsoft.com/office/officeart/2005/8/layout/orgChart1"/>
    <dgm:cxn modelId="{6106816A-5C44-4603-AD3F-70AE69412BFE}" srcId="{51965D29-FEA3-4CCC-8DD3-C77062D4A8B4}" destId="{409CB0DB-082F-4A61-B69F-98822851D6D2}" srcOrd="1" destOrd="0" parTransId="{4DCC6981-0FC2-4763-986A-51B69FC76B90}" sibTransId="{A7F0671C-ECC8-455F-877D-AFC7DD1EBB3E}"/>
    <dgm:cxn modelId="{A9829B6B-E888-43DA-9FAC-CA4D5A281A23}" type="presOf" srcId="{C4BF95B5-07DB-4692-A9FC-E9769BB21D90}" destId="{585A393B-728E-4CA6-BE2D-E85EC875A531}" srcOrd="1" destOrd="0" presId="urn:microsoft.com/office/officeart/2005/8/layout/orgChart1"/>
    <dgm:cxn modelId="{CC908B6C-F387-4A0F-8CE9-60B7EAD7C64C}" type="presOf" srcId="{C46194A1-5EBF-4A12-BB82-A6AAF0DF1434}" destId="{B11480E6-E25D-47AB-BFB4-4EA155645044}" srcOrd="0" destOrd="0" presId="urn:microsoft.com/office/officeart/2005/8/layout/orgChart1"/>
    <dgm:cxn modelId="{C301A74C-4E70-433F-B09A-DEE9CB5C0131}" type="presOf" srcId="{E999EE7E-679D-49CF-AB8C-B8CB4D6781B0}" destId="{20E039EE-1ED1-4060-96FC-3593E48F5D2B}" srcOrd="0" destOrd="0" presId="urn:microsoft.com/office/officeart/2005/8/layout/orgChart1"/>
    <dgm:cxn modelId="{4A34364E-243A-4BE9-8306-7EAF017F572D}" type="presOf" srcId="{0CA629F0-6FB8-4922-B967-94E7C47FB80D}" destId="{A830E957-0D85-4619-8FD3-7E779C4B1C3E}" srcOrd="0" destOrd="0" presId="urn:microsoft.com/office/officeart/2005/8/layout/orgChart1"/>
    <dgm:cxn modelId="{7915766F-9CC7-44DE-9BBE-D1A1E43B41D3}" type="presOf" srcId="{7FE0D8E2-2DE2-474F-A2A1-20D62F106088}" destId="{3B351D4F-5E5F-43A2-B092-858ECFF83337}" srcOrd="1" destOrd="0" presId="urn:microsoft.com/office/officeart/2005/8/layout/orgChart1"/>
    <dgm:cxn modelId="{D9AE3451-8DFC-47BC-A12E-17D04C4A73BF}" type="presOf" srcId="{CED215C5-48AF-4A59-B390-F5CD25E5563E}" destId="{7063407F-5D90-41F6-8BD8-B3F35D0A870C}" srcOrd="1" destOrd="0" presId="urn:microsoft.com/office/officeart/2005/8/layout/orgChart1"/>
    <dgm:cxn modelId="{D4C72F52-37FF-4779-9505-BBAE5BAB9741}" type="presOf" srcId="{CC54AEC0-A556-4A37-ACCD-BFFBC6C3925E}" destId="{4FF7E848-1036-4931-B46C-D6D4FAF4C159}" srcOrd="0" destOrd="0" presId="urn:microsoft.com/office/officeart/2005/8/layout/orgChart1"/>
    <dgm:cxn modelId="{346D4B52-3B52-45D4-86C5-9B9E39252DB0}" srcId="{02E5F040-C84E-47CC-B435-7C18FE7D41DF}" destId="{3A70D3CA-F5F8-4E52-B10B-96337BA38D7C}" srcOrd="3" destOrd="0" parTransId="{3AD3D2B0-2E3C-42FD-8313-71C348F31F26}" sibTransId="{1EC3322C-C864-4477-B664-D747D86A6E97}"/>
    <dgm:cxn modelId="{3F921054-BDE6-4F0A-859F-2FFAAE9A5E5F}" type="presOf" srcId="{51965D29-FEA3-4CCC-8DD3-C77062D4A8B4}" destId="{D7BFF51A-9DE7-4AA9-A794-B3918137E64E}" srcOrd="1" destOrd="0" presId="urn:microsoft.com/office/officeart/2005/8/layout/orgChart1"/>
    <dgm:cxn modelId="{687D4655-57A6-483B-9D49-7665094761C4}" type="presOf" srcId="{4DCC6981-0FC2-4763-986A-51B69FC76B90}" destId="{90D5350D-2E0D-4EDD-8908-0C074BCF54FB}" srcOrd="0" destOrd="0" presId="urn:microsoft.com/office/officeart/2005/8/layout/orgChart1"/>
    <dgm:cxn modelId="{3EA64456-2765-4668-9B94-AE8191387F2E}" type="presOf" srcId="{B79D46D5-1FA5-47F3-8BC2-910329792826}" destId="{5F245783-012A-409D-A533-3949EBDDA699}" srcOrd="0" destOrd="0" presId="urn:microsoft.com/office/officeart/2005/8/layout/orgChart1"/>
    <dgm:cxn modelId="{D4F98259-1D24-4565-AD07-834D27DEF29E}" srcId="{DC7887B8-706A-42F4-BDDA-DD50377E4294}" destId="{E999EE7E-679D-49CF-AB8C-B8CB4D6781B0}" srcOrd="0" destOrd="0" parTransId="{CD948F85-6C5C-441B-9D1E-304BA65A0CD7}" sibTransId="{8869F98B-5215-43B7-A3C6-45CF9659239E}"/>
    <dgm:cxn modelId="{805B3D5A-A987-4A15-A30A-20D42B99E247}" type="presOf" srcId="{97F1574A-0AC7-4035-BA80-CB8A37167096}" destId="{4D0EF374-6722-4912-89C1-2750D0856FA9}" srcOrd="0" destOrd="0" presId="urn:microsoft.com/office/officeart/2005/8/layout/orgChart1"/>
    <dgm:cxn modelId="{98F4807B-EB3A-449D-81A5-DC82D5459A06}" type="presOf" srcId="{51965D29-FEA3-4CCC-8DD3-C77062D4A8B4}" destId="{117D0B10-D924-484E-B880-8EF3C49B0A12}" srcOrd="0" destOrd="0" presId="urn:microsoft.com/office/officeart/2005/8/layout/orgChart1"/>
    <dgm:cxn modelId="{32CFAF7F-1B80-40FF-9413-31A3F1B9618A}" type="presOf" srcId="{DE245ABA-A6A4-46D3-AE83-4082F2233F2D}" destId="{4BDE438C-EB31-4E14-B311-DDD3B3A56D72}" srcOrd="0" destOrd="0" presId="urn:microsoft.com/office/officeart/2005/8/layout/orgChart1"/>
    <dgm:cxn modelId="{64D99380-898B-4031-A469-384058C65556}" srcId="{51965D29-FEA3-4CCC-8DD3-C77062D4A8B4}" destId="{3417BB97-2044-416F-900E-73BA1D890C7C}" srcOrd="2" destOrd="0" parTransId="{2CC0CF2E-3963-4C1A-9615-AE88B91C05B1}" sibTransId="{0CB0F8BC-522B-477A-9DC1-8B2CA27E342F}"/>
    <dgm:cxn modelId="{396B0C83-D8D4-4A8E-8785-4A67F2329C42}" srcId="{51965D29-FEA3-4CCC-8DD3-C77062D4A8B4}" destId="{9DB25C9E-0A7D-404B-9AC3-055D21BAFAA7}" srcOrd="0" destOrd="0" parTransId="{6A5806AC-A6F6-4261-827B-B37A0C3474FE}" sibTransId="{408691FB-A50E-4816-AE8C-CBF1751ADF0D}"/>
    <dgm:cxn modelId="{0B088383-F1E9-4930-ACCE-F1EA74522137}" type="presOf" srcId="{843F2BDC-4CDF-42FD-AA60-62C9C687E787}" destId="{DDE18A57-6237-40F6-9F90-708AE069B08E}" srcOrd="0" destOrd="0" presId="urn:microsoft.com/office/officeart/2005/8/layout/orgChart1"/>
    <dgm:cxn modelId="{C935E184-AC32-4128-8068-368227CA0478}" type="presOf" srcId="{D90A72B7-8FBE-4106-B659-006B75A5ECF4}" destId="{53BCA79D-668C-4690-96DD-F1F44DA03CAA}" srcOrd="0" destOrd="0" presId="urn:microsoft.com/office/officeart/2005/8/layout/orgChart1"/>
    <dgm:cxn modelId="{665BB886-BAAF-46F4-82BC-81BABA2BB372}" srcId="{02E5F040-C84E-47CC-B435-7C18FE7D41DF}" destId="{47DFA26E-7362-4A54-BA81-A8BB00779A21}" srcOrd="2" destOrd="0" parTransId="{0CA629F0-6FB8-4922-B967-94E7C47FB80D}" sibTransId="{D47102A8-2591-433E-8429-E6CD944095FC}"/>
    <dgm:cxn modelId="{AA6A0089-E36B-4138-A60E-FF74E16AF763}" srcId="{51965D29-FEA3-4CCC-8DD3-C77062D4A8B4}" destId="{DC7887B8-706A-42F4-BDDA-DD50377E4294}" srcOrd="3" destOrd="0" parTransId="{9AB1AD6D-59A4-4B6D-84C6-488F7C560E40}" sibTransId="{C266FB4A-B034-4783-80B3-88546CF4BD07}"/>
    <dgm:cxn modelId="{4D975589-6656-48F1-A928-182D51B59201}" type="presOf" srcId="{DE245ABA-A6A4-46D3-AE83-4082F2233F2D}" destId="{0A8C0C1E-28CF-4CB6-8A60-B37D11EA0F2D}" srcOrd="1" destOrd="0" presId="urn:microsoft.com/office/officeart/2005/8/layout/orgChart1"/>
    <dgm:cxn modelId="{C234A789-5298-4244-912F-9559ED315D1B}" type="presOf" srcId="{F9C65964-025E-45A3-977E-D8F3D46994DE}" destId="{EF4DCF60-CF5E-4C84-92B4-DE647A8ED67F}" srcOrd="0" destOrd="0" presId="urn:microsoft.com/office/officeart/2005/8/layout/orgChart1"/>
    <dgm:cxn modelId="{1989D789-499E-40D9-A1E2-96CA3BD87B8D}" type="presOf" srcId="{47DFA26E-7362-4A54-BA81-A8BB00779A21}" destId="{22EB52E9-1A2D-40F5-9BB3-5B682987B6E1}" srcOrd="0" destOrd="0" presId="urn:microsoft.com/office/officeart/2005/8/layout/orgChart1"/>
    <dgm:cxn modelId="{CAEBCF8D-02C5-4755-8AF2-D19DA7717EAB}" type="presOf" srcId="{5B3AA2D4-9C6A-4188-BEF7-0530F4099235}" destId="{050FF320-F835-44A4-AFF8-A0139B66AB8D}" srcOrd="0" destOrd="0" presId="urn:microsoft.com/office/officeart/2005/8/layout/orgChart1"/>
    <dgm:cxn modelId="{43B7858F-9A18-4984-AE20-B55BFC0EAAE2}" type="presOf" srcId="{BBED1573-F229-402C-AD1D-DBA75E518D3C}" destId="{3A83DB34-A526-4339-BDBB-1063A89A5E8B}" srcOrd="1" destOrd="0" presId="urn:microsoft.com/office/officeart/2005/8/layout/orgChart1"/>
    <dgm:cxn modelId="{03851191-9702-4542-AB4A-ABEBE8525D34}" srcId="{855F0C9C-EF23-4074-A852-4E1DC8F8D42C}" destId="{E8D55B92-E0FB-4198-A76E-E767B4363687}" srcOrd="0" destOrd="0" parTransId="{FCC97282-02EF-4B70-AF65-A885A824733B}" sibTransId="{50A4B74B-D0CF-49ED-B3D7-7742A0A5524E}"/>
    <dgm:cxn modelId="{88EDB791-4C90-49F8-9483-BFBC79AD41C9}" type="presOf" srcId="{5E7C2ECA-9479-4064-B927-D21D8E82267A}" destId="{CFC8F977-C28B-4BC0-975D-CD438CEADCC1}" srcOrd="1" destOrd="0" presId="urn:microsoft.com/office/officeart/2005/8/layout/orgChart1"/>
    <dgm:cxn modelId="{56F32093-E054-4C24-99E8-D875D2E25C97}" type="presOf" srcId="{D05228A1-567B-4243-B182-F2BF1530F70E}" destId="{8E12CAB8-3144-4291-A03D-57608CEB6AD7}" srcOrd="1" destOrd="0" presId="urn:microsoft.com/office/officeart/2005/8/layout/orgChart1"/>
    <dgm:cxn modelId="{F417E694-E015-415B-9885-6B830C365541}" type="presOf" srcId="{3AD3D2B0-2E3C-42FD-8313-71C348F31F26}" destId="{758B6511-6145-4D48-BB1F-B837345B7770}" srcOrd="0" destOrd="0" presId="urn:microsoft.com/office/officeart/2005/8/layout/orgChart1"/>
    <dgm:cxn modelId="{4A37219B-5CBC-4A37-BAFE-5A51AC5A2F4C}" type="presOf" srcId="{DB95B646-3C73-440D-8915-CABEC0A48417}" destId="{1D41D70B-A26E-499B-AD07-84BC9DA7EC52}" srcOrd="1" destOrd="0" presId="urn:microsoft.com/office/officeart/2005/8/layout/orgChart1"/>
    <dgm:cxn modelId="{8B94DB9D-2EB0-4C46-926E-93474CEF28EF}" type="presOf" srcId="{D15909CE-3CFB-4685-AA91-633E1E67C770}" destId="{A94A7851-BE9F-4FA7-A7E3-82BF73318403}" srcOrd="0" destOrd="0" presId="urn:microsoft.com/office/officeart/2005/8/layout/orgChart1"/>
    <dgm:cxn modelId="{E1327B9E-B511-4A40-BAD7-7447A817F029}" type="presOf" srcId="{D05228A1-567B-4243-B182-F2BF1530F70E}" destId="{E4A41440-CF9E-42E9-97D0-E3D9CD9840F2}" srcOrd="0" destOrd="0" presId="urn:microsoft.com/office/officeart/2005/8/layout/orgChart1"/>
    <dgm:cxn modelId="{AFD0E39F-BEC0-44BB-9F19-D595F9A4120D}" type="presOf" srcId="{3A70D3CA-F5F8-4E52-B10B-96337BA38D7C}" destId="{8C02DDEF-F3E5-4D04-8C0D-B617838722FE}" srcOrd="1" destOrd="0" presId="urn:microsoft.com/office/officeart/2005/8/layout/orgChart1"/>
    <dgm:cxn modelId="{CE42F3A0-F91E-4E0A-9A2E-98616B3BE54A}" srcId="{02E5F040-C84E-47CC-B435-7C18FE7D41DF}" destId="{CED215C5-48AF-4A59-B390-F5CD25E5563E}" srcOrd="0" destOrd="0" parTransId="{CFF11BC5-BF02-4FC8-9A66-5F1DBC5A9864}" sibTransId="{9A5CBCFF-3510-4663-8A08-CE4DAAA70C44}"/>
    <dgm:cxn modelId="{A95E02A2-A4CC-45E2-AFED-566968B4B0CE}" type="presOf" srcId="{4B2353AC-ABA6-4ECD-B1BF-4F209C8AF1A4}" destId="{A7EE8271-80DA-4E8F-808B-352A2894D0BB}" srcOrd="0" destOrd="0" presId="urn:microsoft.com/office/officeart/2005/8/layout/orgChart1"/>
    <dgm:cxn modelId="{34B9E5A7-8B50-4C4D-95C0-0DE0790EB067}" type="presOf" srcId="{356FAA3B-26BA-4422-A478-C36199E250B7}" destId="{C592FBBE-EA5F-412F-8A59-D4C9F0E52E59}" srcOrd="0" destOrd="0" presId="urn:microsoft.com/office/officeart/2005/8/layout/orgChart1"/>
    <dgm:cxn modelId="{50F41AA9-EFCC-4D46-A368-757CE02B5191}" type="presOf" srcId="{555B3C80-009E-49F7-8CF1-0C32F06A0D2C}" destId="{C3344AB3-8FB7-48E9-95A7-43493C87DFD5}" srcOrd="0" destOrd="0" presId="urn:microsoft.com/office/officeart/2005/8/layout/orgChart1"/>
    <dgm:cxn modelId="{0E1B8EA9-A810-40AC-B058-EE6EF088E6DE}" type="presOf" srcId="{DC7887B8-706A-42F4-BDDA-DD50377E4294}" destId="{498B9BB3-94E8-4C70-B4AF-3E4658E5DFE5}" srcOrd="1" destOrd="0" presId="urn:microsoft.com/office/officeart/2005/8/layout/orgChart1"/>
    <dgm:cxn modelId="{8337DDAA-ECC4-49BB-8971-9CE678E80022}" type="presOf" srcId="{97F42837-9832-43A8-AFE7-9365441778A6}" destId="{8ECF4AEE-C26F-4130-9498-8DD2F224499D}" srcOrd="0" destOrd="0" presId="urn:microsoft.com/office/officeart/2005/8/layout/orgChart1"/>
    <dgm:cxn modelId="{95EFEBAA-9D2D-4D1C-BF48-7A36BEEC650E}" type="presOf" srcId="{855F0C9C-EF23-4074-A852-4E1DC8F8D42C}" destId="{0F56EDF2-C989-4A4E-8996-4034D89A110E}" srcOrd="1" destOrd="0" presId="urn:microsoft.com/office/officeart/2005/8/layout/orgChart1"/>
    <dgm:cxn modelId="{8CF80DAE-8F77-4BC9-A8E3-EB342D5A9D51}" srcId="{E999EE7E-679D-49CF-AB8C-B8CB4D6781B0}" destId="{7FE0D8E2-2DE2-474F-A2A1-20D62F106088}" srcOrd="2" destOrd="0" parTransId="{B79D46D5-1FA5-47F3-8BC2-910329792826}" sibTransId="{3B979512-0A4A-48FD-802E-07556F8F3CC2}"/>
    <dgm:cxn modelId="{B58D2FAF-DCDF-4AF4-83CC-5BAACC3BC06A}" type="presOf" srcId="{47DFA26E-7362-4A54-BA81-A8BB00779A21}" destId="{5131534F-71F1-4AEB-ABCD-0A4B7482BFDB}" srcOrd="1" destOrd="0" presId="urn:microsoft.com/office/officeart/2005/8/layout/orgChart1"/>
    <dgm:cxn modelId="{16F112B0-3B48-478F-A7FF-CEEDC8343DDC}" type="presOf" srcId="{DC7887B8-706A-42F4-BDDA-DD50377E4294}" destId="{2B292576-7D35-4730-9EEE-05ECACCBA903}" srcOrd="0" destOrd="0" presId="urn:microsoft.com/office/officeart/2005/8/layout/orgChart1"/>
    <dgm:cxn modelId="{A9CA47B2-A793-4EA2-B11B-FE07B146CD1D}" type="presOf" srcId="{087394D3-9A3F-4B33-8DBC-08A28E5D71E4}" destId="{6D3E68D1-6A83-40DC-B913-E121BC4F9F52}" srcOrd="0" destOrd="0" presId="urn:microsoft.com/office/officeart/2005/8/layout/orgChart1"/>
    <dgm:cxn modelId="{C0532BB3-EBB6-411C-BBA3-E61A620F38ED}" type="presOf" srcId="{C7321CC3-6EE8-4E1B-AA62-DD6A27F6F847}" destId="{7E2AE582-271A-46F1-B57D-06CEF59459BA}" srcOrd="0" destOrd="0" presId="urn:microsoft.com/office/officeart/2005/8/layout/orgChart1"/>
    <dgm:cxn modelId="{01ED58B3-4AF8-49F3-8595-645C2DA1A6E9}" srcId="{4F4F5314-788E-44C3-B5C2-360C3C4D4332}" destId="{67619C78-D82C-4184-905D-5336EA35A0D7}" srcOrd="0" destOrd="0" parTransId="{5F9A294C-C2C1-4A2E-8B65-FD0E46529B2E}" sibTransId="{52E34B14-D37E-4CBE-A280-8607B5134F7E}"/>
    <dgm:cxn modelId="{D84422B4-AE3D-4D58-849A-456DC991FFC4}" srcId="{97F1574A-0AC7-4035-BA80-CB8A37167096}" destId="{855F0C9C-EF23-4074-A852-4E1DC8F8D42C}" srcOrd="1" destOrd="0" parTransId="{9882ABCA-B153-4AB0-B573-FDAD71D5DF63}" sibTransId="{01A9158B-B43E-4652-97D4-2E36B62C3BF7}"/>
    <dgm:cxn modelId="{19D2C5B9-0147-48D0-BA2E-663EEE51EDAE}" srcId="{1B93EB8B-5ED4-4828-9A80-12A0126F1080}" destId="{4F86F048-CC84-40D2-8C48-9352B74BDB9F}" srcOrd="0" destOrd="0" parTransId="{5B3AA2D4-9C6A-4188-BEF7-0530F4099235}" sibTransId="{B374B93C-7EA8-4933-9C0E-BB9E9AB32AD3}"/>
    <dgm:cxn modelId="{593D49BB-024B-4170-8CED-272BB038FD99}" type="presOf" srcId="{E8D55B92-E0FB-4198-A76E-E767B4363687}" destId="{DE6543F6-7BEE-4ADB-848B-C247F5B52E6B}" srcOrd="1" destOrd="0" presId="urn:microsoft.com/office/officeart/2005/8/layout/orgChart1"/>
    <dgm:cxn modelId="{D844CEBC-8D23-409E-9D5E-8AB3011A1370}" type="presOf" srcId="{D8AF5AF6-A664-435D-BB89-A177178108F2}" destId="{8F0284F1-11F5-4136-97B2-B8DEDD80A472}" srcOrd="0" destOrd="0" presId="urn:microsoft.com/office/officeart/2005/8/layout/orgChart1"/>
    <dgm:cxn modelId="{B1BF4DBF-B6CD-4176-9906-350D6BC50F87}" type="presOf" srcId="{1B7F3C35-196D-4AB2-90CE-C15F0E627695}" destId="{B410BAEB-47C7-45DE-971B-91020F05904D}" srcOrd="0" destOrd="0" presId="urn:microsoft.com/office/officeart/2005/8/layout/orgChart1"/>
    <dgm:cxn modelId="{0D0166C3-5A45-4AA3-A6B3-3E20900C9F5D}" srcId="{4B2353AC-ABA6-4ECD-B1BF-4F209C8AF1A4}" destId="{D15909CE-3CFB-4685-AA91-633E1E67C770}" srcOrd="2" destOrd="0" parTransId="{97F42837-9832-43A8-AFE7-9365441778A6}" sibTransId="{46592528-67E6-4DA0-97E5-F41CA7860FA7}"/>
    <dgm:cxn modelId="{1C3EB1C7-2342-4B49-BF70-3AA04BEF0E99}" type="presOf" srcId="{6A5806AC-A6F6-4261-827B-B37A0C3474FE}" destId="{3DDCC019-F026-44E5-B52E-4434435043C8}" srcOrd="0" destOrd="0" presId="urn:microsoft.com/office/officeart/2005/8/layout/orgChart1"/>
    <dgm:cxn modelId="{4B8D26CA-3533-4275-80E8-FB7715C6CD23}" srcId="{E999EE7E-679D-49CF-AB8C-B8CB4D6781B0}" destId="{1B7F3C35-196D-4AB2-90CE-C15F0E627695}" srcOrd="1" destOrd="0" parTransId="{C5ED991B-CD5F-4B58-BC7E-A94D3A10A972}" sibTransId="{37F2F0E3-3086-45FC-BFFB-A5741A58EC08}"/>
    <dgm:cxn modelId="{EBB05ACB-C8DD-45D1-830E-86B66E1B9E5D}" type="presOf" srcId="{9AB1AD6D-59A4-4B6D-84C6-488F7C560E40}" destId="{71601CEA-A9EA-47E2-9286-01733372A734}" srcOrd="0" destOrd="0" presId="urn:microsoft.com/office/officeart/2005/8/layout/orgChart1"/>
    <dgm:cxn modelId="{F9B029CC-1888-46C0-9728-6AE075708720}" type="presOf" srcId="{67619C78-D82C-4184-905D-5336EA35A0D7}" destId="{B8F92550-2BBF-45E5-8EF0-C2C51352E750}" srcOrd="0" destOrd="0" presId="urn:microsoft.com/office/officeart/2005/8/layout/orgChart1"/>
    <dgm:cxn modelId="{5B79A2CF-66C3-40BF-95B8-DE7A5C849AEC}" srcId="{DE245ABA-A6A4-46D3-AE83-4082F2233F2D}" destId="{CC8AE552-9C94-4F72-9442-E1742A6BFA7A}" srcOrd="0" destOrd="0" parTransId="{356FAA3B-26BA-4422-A478-C36199E250B7}" sibTransId="{18DD97C6-0456-4155-BE04-83DAB0F02599}"/>
    <dgm:cxn modelId="{F73586D1-32CB-4626-B2AA-0B274797813B}" type="presOf" srcId="{555B3C80-009E-49F7-8CF1-0C32F06A0D2C}" destId="{929F5B7B-B920-4945-A1AA-CD9EA3FD6626}" srcOrd="1" destOrd="0" presId="urn:microsoft.com/office/officeart/2005/8/layout/orgChart1"/>
    <dgm:cxn modelId="{2813A6D4-A90C-4B93-B6FD-D9C7462597B0}" type="presOf" srcId="{B914ECE1-1F00-42E3-ACFE-2ED4132FEBB5}" destId="{28DF70A7-3C5F-4FFC-BE6E-6F7F90BBE704}" srcOrd="0" destOrd="0" presId="urn:microsoft.com/office/officeart/2005/8/layout/orgChart1"/>
    <dgm:cxn modelId="{E0DB3BD5-D6EC-4AE5-BB88-63114FF8A207}" type="presOf" srcId="{CC8AE552-9C94-4F72-9442-E1742A6BFA7A}" destId="{B21EDD04-A80F-4914-B1C0-B7C581DE6405}" srcOrd="0" destOrd="0" presId="urn:microsoft.com/office/officeart/2005/8/layout/orgChart1"/>
    <dgm:cxn modelId="{C6FAC9D5-ED69-4465-A4CD-23389CE1CD72}" type="presOf" srcId="{CD948F85-6C5C-441B-9D1E-304BA65A0CD7}" destId="{28C5C6B3-BD8C-4E93-A79A-FF9E61ABDEF5}" srcOrd="0" destOrd="0" presId="urn:microsoft.com/office/officeart/2005/8/layout/orgChart1"/>
    <dgm:cxn modelId="{E042BBD6-51D8-492A-9A42-FEBA5A24F9AC}" type="presOf" srcId="{7D6D830A-F423-4F7E-B58E-9A1A0900D4B3}" destId="{B6373C08-8F55-446D-B060-E48105276D90}" srcOrd="1" destOrd="0" presId="urn:microsoft.com/office/officeart/2005/8/layout/orgChart1"/>
    <dgm:cxn modelId="{514511D8-C3DF-4C41-900B-CDE7E8598322}" type="presOf" srcId="{94F2FF64-E443-4997-86DA-FB3B83DF47FA}" destId="{2153C875-AFCE-4721-861E-7360BB94A750}" srcOrd="0" destOrd="0" presId="urn:microsoft.com/office/officeart/2005/8/layout/orgChart1"/>
    <dgm:cxn modelId="{018E9ED8-FADF-47D6-B06E-4B05AEF6B258}" type="presOf" srcId="{D15909CE-3CFB-4685-AA91-633E1E67C770}" destId="{D688C790-22DC-4782-9390-DABEF443B463}" srcOrd="1" destOrd="0" presId="urn:microsoft.com/office/officeart/2005/8/layout/orgChart1"/>
    <dgm:cxn modelId="{CE5976D9-F817-4A2D-BEE6-E14AF0D9C7D3}" srcId="{65FC6F14-19D8-46E4-B705-36D30A258688}" destId="{51965D29-FEA3-4CCC-8DD3-C77062D4A8B4}" srcOrd="0" destOrd="0" parTransId="{AAEBE345-EAF3-44B6-A4FF-FD6E649FBA0D}" sibTransId="{F0A035CF-83DD-45DC-A894-74C29DC42813}"/>
    <dgm:cxn modelId="{FFC585D9-8C8E-4761-B8C4-245AA2EB5875}" type="presOf" srcId="{1B93EB8B-5ED4-4828-9A80-12A0126F1080}" destId="{8CD709C2-C55C-438D-96C4-7BBDB761F9EC}" srcOrd="1" destOrd="0" presId="urn:microsoft.com/office/officeart/2005/8/layout/orgChart1"/>
    <dgm:cxn modelId="{233684DA-C348-489A-B56B-D360B1656B04}" type="presOf" srcId="{2CC0CF2E-3963-4C1A-9615-AE88B91C05B1}" destId="{D8F2A04E-76DE-49E6-9580-6693C2CFD9B2}" srcOrd="0" destOrd="0" presId="urn:microsoft.com/office/officeart/2005/8/layout/orgChart1"/>
    <dgm:cxn modelId="{96C8BBDA-2E80-42FE-9D44-EE516BE9A24A}" type="presOf" srcId="{E8D55B92-E0FB-4198-A76E-E767B4363687}" destId="{609CEF60-9C4C-4115-A61F-3E18E1ECA027}" srcOrd="0" destOrd="0" presId="urn:microsoft.com/office/officeart/2005/8/layout/orgChart1"/>
    <dgm:cxn modelId="{C3BFA2DB-549D-44F8-8B37-9DEBCDC621A6}" srcId="{3417BB97-2044-416F-900E-73BA1D890C7C}" destId="{88DA18E7-5E29-4FA1-9E94-CA2225DC13DE}" srcOrd="0" destOrd="0" parTransId="{94F2FF64-E443-4997-86DA-FB3B83DF47FA}" sibTransId="{A9CFAC64-43E0-4A5F-807C-34E40962BB80}"/>
    <dgm:cxn modelId="{78C4FFDE-4C2B-4EEE-92FD-13964E942061}" srcId="{4F4F5314-788E-44C3-B5C2-360C3C4D4332}" destId="{555B3C80-009E-49F7-8CF1-0C32F06A0D2C}" srcOrd="1" destOrd="0" parTransId="{B914ECE1-1F00-42E3-ACFE-2ED4132FEBB5}" sibTransId="{E25F9F8F-9F8F-4DEE-9185-53B914661958}"/>
    <dgm:cxn modelId="{D0B237E0-50F0-4BC7-BD32-02F0DCEFFB8B}" type="presOf" srcId="{855F0C9C-EF23-4074-A852-4E1DC8F8D42C}" destId="{C34B8634-4D7D-4119-90A0-F7B03BFE9698}" srcOrd="0" destOrd="0" presId="urn:microsoft.com/office/officeart/2005/8/layout/orgChart1"/>
    <dgm:cxn modelId="{A03347E0-71B0-49E2-A55A-60CDAE1E43EA}" type="presOf" srcId="{9882ABCA-B153-4AB0-B573-FDAD71D5DF63}" destId="{998D2ADC-879C-4F13-9B69-CF98A59204C7}" srcOrd="0" destOrd="0" presId="urn:microsoft.com/office/officeart/2005/8/layout/orgChart1"/>
    <dgm:cxn modelId="{65789AE6-0A6A-4636-B06B-0903359E9F0D}" type="presOf" srcId="{D5EBF092-5C58-4028-AD8D-09A335968173}" destId="{28BE14BE-244E-4C03-B4EF-E9F19F763040}" srcOrd="1" destOrd="0" presId="urn:microsoft.com/office/officeart/2005/8/layout/orgChart1"/>
    <dgm:cxn modelId="{0D9F66E9-422F-48C0-A822-042CE4F88CAB}" type="presOf" srcId="{4B2353AC-ABA6-4ECD-B1BF-4F209C8AF1A4}" destId="{333CAF33-FF82-4311-B6E0-CB19881F5182}" srcOrd="1" destOrd="0" presId="urn:microsoft.com/office/officeart/2005/8/layout/orgChart1"/>
    <dgm:cxn modelId="{A2356FEA-CDE2-4FCB-B4C6-CCDAFDA4C105}" type="presOf" srcId="{FCC97282-02EF-4B70-AF65-A885A824733B}" destId="{E7A10FF9-FB9E-4D83-85D1-E7CE4BE77102}" srcOrd="0" destOrd="0" presId="urn:microsoft.com/office/officeart/2005/8/layout/orgChart1"/>
    <dgm:cxn modelId="{AEAF14ED-4BF6-4C32-82E2-1EC1B6EE1B93}" type="presOf" srcId="{4F86F048-CC84-40D2-8C48-9352B74BDB9F}" destId="{C20B114E-AC11-4792-9B50-58F51B72BFDE}" srcOrd="1" destOrd="0" presId="urn:microsoft.com/office/officeart/2005/8/layout/orgChart1"/>
    <dgm:cxn modelId="{5BF356EE-7419-4875-8F95-A9D713A0A432}" type="presOf" srcId="{0E903F82-AE67-499B-9C3B-D02B6699D96F}" destId="{B0DFDA5D-4F52-432F-B7DE-EF53EF0D8779}" srcOrd="0" destOrd="0" presId="urn:microsoft.com/office/officeart/2005/8/layout/orgChart1"/>
    <dgm:cxn modelId="{7E8DC4EE-56BE-4A5E-9682-C1AF66B65532}" type="presOf" srcId="{97F1574A-0AC7-4035-BA80-CB8A37167096}" destId="{2D29FEFE-6286-402B-8785-F52E84ACA026}" srcOrd="1" destOrd="0" presId="urn:microsoft.com/office/officeart/2005/8/layout/orgChart1"/>
    <dgm:cxn modelId="{94BA5AEF-E258-43DF-86DF-F77F55A58CAA}" type="presOf" srcId="{88DA18E7-5E29-4FA1-9E94-CA2225DC13DE}" destId="{F6609A51-ECB0-4582-A155-28471BE9186B}" srcOrd="0" destOrd="0" presId="urn:microsoft.com/office/officeart/2005/8/layout/orgChart1"/>
    <dgm:cxn modelId="{1E7D4AF2-C912-4682-9484-53ABA8500D30}" type="presOf" srcId="{C5ED991B-CD5F-4B58-BC7E-A94D3A10A972}" destId="{5337F67D-4371-4431-9C90-FAD829167D82}" srcOrd="0" destOrd="0" presId="urn:microsoft.com/office/officeart/2005/8/layout/orgChart1"/>
    <dgm:cxn modelId="{8435CBF3-838A-4616-8D40-F8C28FAEAEC3}" type="presOf" srcId="{CFF11BC5-BF02-4FC8-9A66-5F1DBC5A9864}" destId="{1ADAEBFD-3D89-41E9-9F51-92A8B8855EDD}" srcOrd="0" destOrd="0" presId="urn:microsoft.com/office/officeart/2005/8/layout/orgChart1"/>
    <dgm:cxn modelId="{149653F6-BB40-4DFD-BB05-DCE044957D87}" type="presOf" srcId="{3A70D3CA-F5F8-4E52-B10B-96337BA38D7C}" destId="{98BEB2C7-5D53-40F9-8981-80D826349FF2}" srcOrd="0" destOrd="0" presId="urn:microsoft.com/office/officeart/2005/8/layout/orgChart1"/>
    <dgm:cxn modelId="{09131CF7-3D4D-435B-BBD4-30AACEFE15F5}" type="presOf" srcId="{7BF3177D-5945-493C-99CD-1167070E3BD5}" destId="{D105EAF4-1483-4A84-8072-32C05B4105A7}" srcOrd="0" destOrd="0" presId="urn:microsoft.com/office/officeart/2005/8/layout/orgChart1"/>
    <dgm:cxn modelId="{9A2A23FC-A1EC-42FF-9824-F9D5BAF3B86A}" srcId="{4B2353AC-ABA6-4ECD-B1BF-4F209C8AF1A4}" destId="{7D6D830A-F423-4F7E-B58E-9A1A0900D4B3}" srcOrd="1" destOrd="0" parTransId="{843F2BDC-4CDF-42FD-AA60-62C9C687E787}" sibTransId="{2201FD03-12AB-4982-890C-EC126531FEAD}"/>
    <dgm:cxn modelId="{C327BAFE-7217-4B4C-8E37-23BC6DA4D60E}" type="presOf" srcId="{3B162784-8C4D-442C-8FB1-D8AB346D2875}" destId="{37928A54-DA51-4835-ADC2-5FCA99B1F0DC}" srcOrd="0" destOrd="0" presId="urn:microsoft.com/office/officeart/2005/8/layout/orgChart1"/>
    <dgm:cxn modelId="{A32CD0FE-8845-4511-A185-340D83D92572}" srcId="{97F1574A-0AC7-4035-BA80-CB8A37167096}" destId="{1B93EB8B-5ED4-4828-9A80-12A0126F1080}" srcOrd="0" destOrd="0" parTransId="{C46194A1-5EBF-4A12-BB82-A6AAF0DF1434}" sibTransId="{12F47E63-29B1-4881-A649-E4019F9EA112}"/>
    <dgm:cxn modelId="{AD941F0F-4072-4849-A2E6-28537CA79E06}" type="presParOf" srcId="{1E1D39BA-9C27-41DF-A9F0-EE3D59618C8E}" destId="{4F38EB75-1715-4015-A1F4-990E5D7F2D68}" srcOrd="0" destOrd="0" presId="urn:microsoft.com/office/officeart/2005/8/layout/orgChart1"/>
    <dgm:cxn modelId="{0A8F04F2-2803-42BA-89AB-AD07585D145F}" type="presParOf" srcId="{4F38EB75-1715-4015-A1F4-990E5D7F2D68}" destId="{FB0EB15F-4227-4C8B-A48B-25041B72405C}" srcOrd="0" destOrd="0" presId="urn:microsoft.com/office/officeart/2005/8/layout/orgChart1"/>
    <dgm:cxn modelId="{786D5CB4-7062-4EDE-877A-268C55A66D24}" type="presParOf" srcId="{FB0EB15F-4227-4C8B-A48B-25041B72405C}" destId="{117D0B10-D924-484E-B880-8EF3C49B0A12}" srcOrd="0" destOrd="0" presId="urn:microsoft.com/office/officeart/2005/8/layout/orgChart1"/>
    <dgm:cxn modelId="{962E63BD-8EFA-4DA8-B99F-20234723B5DF}" type="presParOf" srcId="{FB0EB15F-4227-4C8B-A48B-25041B72405C}" destId="{D7BFF51A-9DE7-4AA9-A794-B3918137E64E}" srcOrd="1" destOrd="0" presId="urn:microsoft.com/office/officeart/2005/8/layout/orgChart1"/>
    <dgm:cxn modelId="{82CFE8E9-ED9A-4BB5-81F9-BFCF31DE9CFF}" type="presParOf" srcId="{4F38EB75-1715-4015-A1F4-990E5D7F2D68}" destId="{4F872904-C697-41AC-8913-7085B63FD25A}" srcOrd="1" destOrd="0" presId="urn:microsoft.com/office/officeart/2005/8/layout/orgChart1"/>
    <dgm:cxn modelId="{56E2543A-3E6D-44CB-A90F-46727E557A95}" type="presParOf" srcId="{4F872904-C697-41AC-8913-7085B63FD25A}" destId="{90D5350D-2E0D-4EDD-8908-0C074BCF54FB}" srcOrd="0" destOrd="0" presId="urn:microsoft.com/office/officeart/2005/8/layout/orgChart1"/>
    <dgm:cxn modelId="{10F531C3-F3B7-4A97-9EAB-7F080E2F060B}" type="presParOf" srcId="{4F872904-C697-41AC-8913-7085B63FD25A}" destId="{24723376-E04D-4F2E-B2C4-505E1FA96043}" srcOrd="1" destOrd="0" presId="urn:microsoft.com/office/officeart/2005/8/layout/orgChart1"/>
    <dgm:cxn modelId="{2332C129-125E-413A-A621-939D66B94B35}" type="presParOf" srcId="{24723376-E04D-4F2E-B2C4-505E1FA96043}" destId="{0F09227C-D528-4FC1-A7D7-CD59D4188D72}" srcOrd="0" destOrd="0" presId="urn:microsoft.com/office/officeart/2005/8/layout/orgChart1"/>
    <dgm:cxn modelId="{80BE4748-0EB8-4F9C-AE6C-F8DEC32C7F9E}" type="presParOf" srcId="{0F09227C-D528-4FC1-A7D7-CD59D4188D72}" destId="{E853F581-810C-4D16-B664-B20A59FEEFB3}" srcOrd="0" destOrd="0" presId="urn:microsoft.com/office/officeart/2005/8/layout/orgChart1"/>
    <dgm:cxn modelId="{2888C284-4383-44C3-8CF2-8A66F5426ED9}" type="presParOf" srcId="{0F09227C-D528-4FC1-A7D7-CD59D4188D72}" destId="{DF32C3FA-B461-45C0-96FC-E14C107AAF80}" srcOrd="1" destOrd="0" presId="urn:microsoft.com/office/officeart/2005/8/layout/orgChart1"/>
    <dgm:cxn modelId="{6FD589D0-7B75-4C23-B69B-32B06A4EC953}" type="presParOf" srcId="{24723376-E04D-4F2E-B2C4-505E1FA96043}" destId="{2C70707F-3B7E-436C-AACC-F3B6561CAF81}" srcOrd="1" destOrd="0" presId="urn:microsoft.com/office/officeart/2005/8/layout/orgChart1"/>
    <dgm:cxn modelId="{14B34955-9794-4D84-9DF2-6199CC076382}" type="presParOf" srcId="{2C70707F-3B7E-436C-AACC-F3B6561CAF81}" destId="{85B358A4-B039-4446-91F4-048B2A40AAEF}" srcOrd="0" destOrd="0" presId="urn:microsoft.com/office/officeart/2005/8/layout/orgChart1"/>
    <dgm:cxn modelId="{735303A1-E7BB-4C27-B9B4-514EC635900C}" type="presParOf" srcId="{2C70707F-3B7E-436C-AACC-F3B6561CAF81}" destId="{ABFD2C76-7D47-40AA-ABC1-1CF39AD90B2C}" srcOrd="1" destOrd="0" presId="urn:microsoft.com/office/officeart/2005/8/layout/orgChart1"/>
    <dgm:cxn modelId="{5813EA6A-22E7-49D6-A217-7E001DDC7C21}" type="presParOf" srcId="{ABFD2C76-7D47-40AA-ABC1-1CF39AD90B2C}" destId="{46032770-9057-4A41-BDE2-F541F9631F15}" srcOrd="0" destOrd="0" presId="urn:microsoft.com/office/officeart/2005/8/layout/orgChart1"/>
    <dgm:cxn modelId="{6334DA57-EFA5-4823-A0AE-BDE340932085}" type="presParOf" srcId="{46032770-9057-4A41-BDE2-F541F9631F15}" destId="{4F646E08-2D5F-43C1-B049-146B9C09C5BF}" srcOrd="0" destOrd="0" presId="urn:microsoft.com/office/officeart/2005/8/layout/orgChart1"/>
    <dgm:cxn modelId="{1D5AA2B6-7FFA-4903-BE6D-0DF814BC47B2}" type="presParOf" srcId="{46032770-9057-4A41-BDE2-F541F9631F15}" destId="{208CEA5F-F5E7-496F-AF8A-EEDB972C905E}" srcOrd="1" destOrd="0" presId="urn:microsoft.com/office/officeart/2005/8/layout/orgChart1"/>
    <dgm:cxn modelId="{486099B2-E055-465F-BAC3-587BE1F34C10}" type="presParOf" srcId="{ABFD2C76-7D47-40AA-ABC1-1CF39AD90B2C}" destId="{61B302FA-5546-46C8-AF4B-5E935EF7C363}" srcOrd="1" destOrd="0" presId="urn:microsoft.com/office/officeart/2005/8/layout/orgChart1"/>
    <dgm:cxn modelId="{DE902E81-A7A1-48F1-8353-A1D3F2668E3C}" type="presParOf" srcId="{61B302FA-5546-46C8-AF4B-5E935EF7C363}" destId="{5476917F-C407-44B7-9F9D-73D2E3936B3B}" srcOrd="0" destOrd="0" presId="urn:microsoft.com/office/officeart/2005/8/layout/orgChart1"/>
    <dgm:cxn modelId="{2E5747DD-DF47-4B72-887A-A2A2880168E9}" type="presParOf" srcId="{61B302FA-5546-46C8-AF4B-5E935EF7C363}" destId="{E7B81716-4BF2-496B-BA08-60D8C5C54E2E}" srcOrd="1" destOrd="0" presId="urn:microsoft.com/office/officeart/2005/8/layout/orgChart1"/>
    <dgm:cxn modelId="{5EBA0850-383C-4614-9BED-2433DD19EEB2}" type="presParOf" srcId="{E7B81716-4BF2-496B-BA08-60D8C5C54E2E}" destId="{9A5483EF-6BA3-4D51-B481-3924F47E9EE1}" srcOrd="0" destOrd="0" presId="urn:microsoft.com/office/officeart/2005/8/layout/orgChart1"/>
    <dgm:cxn modelId="{63631B48-0ADF-4B8E-B3DC-E882277F91E5}" type="presParOf" srcId="{9A5483EF-6BA3-4D51-B481-3924F47E9EE1}" destId="{B8F92550-2BBF-45E5-8EF0-C2C51352E750}" srcOrd="0" destOrd="0" presId="urn:microsoft.com/office/officeart/2005/8/layout/orgChart1"/>
    <dgm:cxn modelId="{EB2ED8C1-807C-422C-8894-109BB88D218D}" type="presParOf" srcId="{9A5483EF-6BA3-4D51-B481-3924F47E9EE1}" destId="{364B733F-4500-4DD6-A0CA-692BEA04674F}" srcOrd="1" destOrd="0" presId="urn:microsoft.com/office/officeart/2005/8/layout/orgChart1"/>
    <dgm:cxn modelId="{FF856ED1-8C96-4CDB-AB85-3B2C5496D12E}" type="presParOf" srcId="{E7B81716-4BF2-496B-BA08-60D8C5C54E2E}" destId="{4862C5FC-6B37-49B7-BE7F-B6A7BA3D0750}" srcOrd="1" destOrd="0" presId="urn:microsoft.com/office/officeart/2005/8/layout/orgChart1"/>
    <dgm:cxn modelId="{2A8DBC17-F1ED-4525-996A-884F4AD14C06}" type="presParOf" srcId="{E7B81716-4BF2-496B-BA08-60D8C5C54E2E}" destId="{88D0A25E-3A1A-46FD-A8EA-CD1DCC917317}" srcOrd="2" destOrd="0" presId="urn:microsoft.com/office/officeart/2005/8/layout/orgChart1"/>
    <dgm:cxn modelId="{C1F71FE1-05DB-4A4A-B2A4-44F1BC14B983}" type="presParOf" srcId="{61B302FA-5546-46C8-AF4B-5E935EF7C363}" destId="{28DF70A7-3C5F-4FFC-BE6E-6F7F90BBE704}" srcOrd="2" destOrd="0" presId="urn:microsoft.com/office/officeart/2005/8/layout/orgChart1"/>
    <dgm:cxn modelId="{3520620C-EF39-4C72-90DD-95577DC2C2CA}" type="presParOf" srcId="{61B302FA-5546-46C8-AF4B-5E935EF7C363}" destId="{9A8D1A01-4B95-452B-91EA-99F0298FA949}" srcOrd="3" destOrd="0" presId="urn:microsoft.com/office/officeart/2005/8/layout/orgChart1"/>
    <dgm:cxn modelId="{40F68543-D5AD-4765-B22D-087F2016EF02}" type="presParOf" srcId="{9A8D1A01-4B95-452B-91EA-99F0298FA949}" destId="{6BFBA1C8-81BB-4576-85EB-CE956F4EFC2C}" srcOrd="0" destOrd="0" presId="urn:microsoft.com/office/officeart/2005/8/layout/orgChart1"/>
    <dgm:cxn modelId="{84515936-C011-45E3-AE3E-C1D8AC15212D}" type="presParOf" srcId="{6BFBA1C8-81BB-4576-85EB-CE956F4EFC2C}" destId="{C3344AB3-8FB7-48E9-95A7-43493C87DFD5}" srcOrd="0" destOrd="0" presId="urn:microsoft.com/office/officeart/2005/8/layout/orgChart1"/>
    <dgm:cxn modelId="{725F0B48-3A45-4EB1-9DD5-7D5A68F45AE3}" type="presParOf" srcId="{6BFBA1C8-81BB-4576-85EB-CE956F4EFC2C}" destId="{929F5B7B-B920-4945-A1AA-CD9EA3FD6626}" srcOrd="1" destOrd="0" presId="urn:microsoft.com/office/officeart/2005/8/layout/orgChart1"/>
    <dgm:cxn modelId="{4CFB580D-A7DE-4516-BCC6-A7DE8DF957F3}" type="presParOf" srcId="{9A8D1A01-4B95-452B-91EA-99F0298FA949}" destId="{9CB36017-DFC5-413E-BDF6-3993A0375B44}" srcOrd="1" destOrd="0" presId="urn:microsoft.com/office/officeart/2005/8/layout/orgChart1"/>
    <dgm:cxn modelId="{FBA00A9D-7E4C-46F3-B5B1-43747DD24AA8}" type="presParOf" srcId="{9A8D1A01-4B95-452B-91EA-99F0298FA949}" destId="{8FE73C1A-0F1C-4A42-8756-CC9BA216A323}" srcOrd="2" destOrd="0" presId="urn:microsoft.com/office/officeart/2005/8/layout/orgChart1"/>
    <dgm:cxn modelId="{82166EBF-24D8-4756-8997-04A2C5F49243}" type="presParOf" srcId="{61B302FA-5546-46C8-AF4B-5E935EF7C363}" destId="{B0DFDA5D-4F52-432F-B7DE-EF53EF0D8779}" srcOrd="4" destOrd="0" presId="urn:microsoft.com/office/officeart/2005/8/layout/orgChart1"/>
    <dgm:cxn modelId="{5E6F2A33-A6F1-41A3-9338-D02B681DE171}" type="presParOf" srcId="{61B302FA-5546-46C8-AF4B-5E935EF7C363}" destId="{B491039B-AE3B-4DDC-AB41-5A8337B7B100}" srcOrd="5" destOrd="0" presId="urn:microsoft.com/office/officeart/2005/8/layout/orgChart1"/>
    <dgm:cxn modelId="{934A08A6-DB75-49A2-948C-AD681D8F8985}" type="presParOf" srcId="{B491039B-AE3B-4DDC-AB41-5A8337B7B100}" destId="{5AE2BE07-32C2-4CAB-AD4C-E9C5B40C0E86}" srcOrd="0" destOrd="0" presId="urn:microsoft.com/office/officeart/2005/8/layout/orgChart1"/>
    <dgm:cxn modelId="{C79D30A7-73B2-410B-9E58-AAE996B46BF0}" type="presParOf" srcId="{5AE2BE07-32C2-4CAB-AD4C-E9C5B40C0E86}" destId="{98F14C85-02F9-49E1-BAA5-758D873B6444}" srcOrd="0" destOrd="0" presId="urn:microsoft.com/office/officeart/2005/8/layout/orgChart1"/>
    <dgm:cxn modelId="{9E0787FC-6BDE-463A-97C8-A6CC7A3FB2CB}" type="presParOf" srcId="{5AE2BE07-32C2-4CAB-AD4C-E9C5B40C0E86}" destId="{121E6993-18E6-4BA3-8E9C-6DCC497A94A8}" srcOrd="1" destOrd="0" presId="urn:microsoft.com/office/officeart/2005/8/layout/orgChart1"/>
    <dgm:cxn modelId="{CA59FD01-4FD0-4FEB-A13A-376329CB9864}" type="presParOf" srcId="{B491039B-AE3B-4DDC-AB41-5A8337B7B100}" destId="{2AE9DCFB-80AE-48BC-B91C-F180BA0EDF01}" srcOrd="1" destOrd="0" presId="urn:microsoft.com/office/officeart/2005/8/layout/orgChart1"/>
    <dgm:cxn modelId="{5F984F36-86EC-4510-B245-59BF56361C1B}" type="presParOf" srcId="{B491039B-AE3B-4DDC-AB41-5A8337B7B100}" destId="{AD5DA2F0-FC57-4900-8FE8-E5F264A05E26}" srcOrd="2" destOrd="0" presId="urn:microsoft.com/office/officeart/2005/8/layout/orgChart1"/>
    <dgm:cxn modelId="{8EF8FD76-3453-4815-82B9-49059DAD26AC}" type="presParOf" srcId="{ABFD2C76-7D47-40AA-ABC1-1CF39AD90B2C}" destId="{80637267-AA3A-4026-8988-BEAA71C6C743}" srcOrd="2" destOrd="0" presId="urn:microsoft.com/office/officeart/2005/8/layout/orgChart1"/>
    <dgm:cxn modelId="{B11ABDCF-1C16-4615-8D48-A5CFAE2D4B55}" type="presParOf" srcId="{2C70707F-3B7E-436C-AACC-F3B6561CAF81}" destId="{D105EAF4-1483-4A84-8072-32C05B4105A7}" srcOrd="2" destOrd="0" presId="urn:microsoft.com/office/officeart/2005/8/layout/orgChart1"/>
    <dgm:cxn modelId="{2D62C329-1592-4070-AB2B-3C42292C31C9}" type="presParOf" srcId="{2C70707F-3B7E-436C-AACC-F3B6561CAF81}" destId="{96912142-0FDB-4853-9B26-118E9D129EF3}" srcOrd="3" destOrd="0" presId="urn:microsoft.com/office/officeart/2005/8/layout/orgChart1"/>
    <dgm:cxn modelId="{744261A2-0A23-4430-B015-62442FD89141}" type="presParOf" srcId="{96912142-0FDB-4853-9B26-118E9D129EF3}" destId="{23AD4CCC-AFDF-4DBA-B970-955392F7C364}" srcOrd="0" destOrd="0" presId="urn:microsoft.com/office/officeart/2005/8/layout/orgChart1"/>
    <dgm:cxn modelId="{82052D28-E74B-403E-A00C-59A693D0B9E5}" type="presParOf" srcId="{23AD4CCC-AFDF-4DBA-B970-955392F7C364}" destId="{B199A0F8-62C6-4124-A19A-D4404EBFB958}" srcOrd="0" destOrd="0" presId="urn:microsoft.com/office/officeart/2005/8/layout/orgChart1"/>
    <dgm:cxn modelId="{42568C99-9B40-4D4D-B2BA-4C0CFAF0AE50}" type="presParOf" srcId="{23AD4CCC-AFDF-4DBA-B970-955392F7C364}" destId="{B83009B1-6D5B-4965-88F1-507701DC9F71}" srcOrd="1" destOrd="0" presId="urn:microsoft.com/office/officeart/2005/8/layout/orgChart1"/>
    <dgm:cxn modelId="{9F3485FA-F6EB-4866-86CB-0CE8D90EFC92}" type="presParOf" srcId="{96912142-0FDB-4853-9B26-118E9D129EF3}" destId="{9EA368A7-52CD-497E-9980-2B8DD57C55CE}" srcOrd="1" destOrd="0" presId="urn:microsoft.com/office/officeart/2005/8/layout/orgChart1"/>
    <dgm:cxn modelId="{764AEBC4-7F90-4F2E-B3AD-81019B8F8633}" type="presParOf" srcId="{9EA368A7-52CD-497E-9980-2B8DD57C55CE}" destId="{1ADAEBFD-3D89-41E9-9F51-92A8B8855EDD}" srcOrd="0" destOrd="0" presId="urn:microsoft.com/office/officeart/2005/8/layout/orgChart1"/>
    <dgm:cxn modelId="{D75F9E0D-C668-4CA7-A0E5-E2BD99E5D905}" type="presParOf" srcId="{9EA368A7-52CD-497E-9980-2B8DD57C55CE}" destId="{BD2D9E66-6130-4612-A1A3-6D4B891E1A87}" srcOrd="1" destOrd="0" presId="urn:microsoft.com/office/officeart/2005/8/layout/orgChart1"/>
    <dgm:cxn modelId="{524EF5DB-D1B9-4309-B883-7B786D1E2E0A}" type="presParOf" srcId="{BD2D9E66-6130-4612-A1A3-6D4B891E1A87}" destId="{E3E2F3BE-8363-4FDA-B626-4C082BB4CF67}" srcOrd="0" destOrd="0" presId="urn:microsoft.com/office/officeart/2005/8/layout/orgChart1"/>
    <dgm:cxn modelId="{C860B6A0-63A1-42FC-A10E-7DD271BEF3B0}" type="presParOf" srcId="{E3E2F3BE-8363-4FDA-B626-4C082BB4CF67}" destId="{683E60B3-9128-4CE5-9310-111A9147FD80}" srcOrd="0" destOrd="0" presId="urn:microsoft.com/office/officeart/2005/8/layout/orgChart1"/>
    <dgm:cxn modelId="{07F61F8B-2B12-48B0-ACE4-D90A902332DC}" type="presParOf" srcId="{E3E2F3BE-8363-4FDA-B626-4C082BB4CF67}" destId="{7063407F-5D90-41F6-8BD8-B3F35D0A870C}" srcOrd="1" destOrd="0" presId="urn:microsoft.com/office/officeart/2005/8/layout/orgChart1"/>
    <dgm:cxn modelId="{037D1181-4B56-44C1-AAA0-98D1F5D898C6}" type="presParOf" srcId="{BD2D9E66-6130-4612-A1A3-6D4B891E1A87}" destId="{87309E1C-2A1D-4175-9943-62CFC4A7BD8D}" srcOrd="1" destOrd="0" presId="urn:microsoft.com/office/officeart/2005/8/layout/orgChart1"/>
    <dgm:cxn modelId="{8F7AB2CB-6965-4695-BAC6-65B2E60F510B}" type="presParOf" srcId="{BD2D9E66-6130-4612-A1A3-6D4B891E1A87}" destId="{88C65409-DD67-458A-94A8-D9CC86C17FF6}" srcOrd="2" destOrd="0" presId="urn:microsoft.com/office/officeart/2005/8/layout/orgChart1"/>
    <dgm:cxn modelId="{14EC9408-86F8-478F-99C2-CC7EF6118875}" type="presParOf" srcId="{9EA368A7-52CD-497E-9980-2B8DD57C55CE}" destId="{8760CA53-0098-4A69-A884-AF5085D4DD82}" srcOrd="2" destOrd="0" presId="urn:microsoft.com/office/officeart/2005/8/layout/orgChart1"/>
    <dgm:cxn modelId="{F674D449-4BD2-4281-9414-828A76B4E70A}" type="presParOf" srcId="{9EA368A7-52CD-497E-9980-2B8DD57C55CE}" destId="{89A03BE7-9C53-4FA2-8080-3239C9E9375A}" srcOrd="3" destOrd="0" presId="urn:microsoft.com/office/officeart/2005/8/layout/orgChart1"/>
    <dgm:cxn modelId="{81882CEC-B7B3-4C26-96DA-6D21C0701FE9}" type="presParOf" srcId="{89A03BE7-9C53-4FA2-8080-3239C9E9375A}" destId="{91A76A16-F22F-427D-AAE6-C5B46D447B5A}" srcOrd="0" destOrd="0" presId="urn:microsoft.com/office/officeart/2005/8/layout/orgChart1"/>
    <dgm:cxn modelId="{22CFD3ED-C914-4EE3-9032-1776F4DD2984}" type="presParOf" srcId="{91A76A16-F22F-427D-AAE6-C5B46D447B5A}" destId="{0DB83638-C5DB-42FC-8460-A68CFDDD7E38}" srcOrd="0" destOrd="0" presId="urn:microsoft.com/office/officeart/2005/8/layout/orgChart1"/>
    <dgm:cxn modelId="{0346F987-8518-4444-A2CD-A3A031559C19}" type="presParOf" srcId="{91A76A16-F22F-427D-AAE6-C5B46D447B5A}" destId="{CFC8F977-C28B-4BC0-975D-CD438CEADCC1}" srcOrd="1" destOrd="0" presId="urn:microsoft.com/office/officeart/2005/8/layout/orgChart1"/>
    <dgm:cxn modelId="{E33EE980-83F6-49BC-98B7-95294856BF83}" type="presParOf" srcId="{89A03BE7-9C53-4FA2-8080-3239C9E9375A}" destId="{3F427D5B-0B23-4E94-9D4E-0B815242D542}" srcOrd="1" destOrd="0" presId="urn:microsoft.com/office/officeart/2005/8/layout/orgChart1"/>
    <dgm:cxn modelId="{D8DF0B16-8D58-459B-858B-24A34F2E8CB1}" type="presParOf" srcId="{89A03BE7-9C53-4FA2-8080-3239C9E9375A}" destId="{37E4BCA8-D465-4601-B975-22C758E34255}" srcOrd="2" destOrd="0" presId="urn:microsoft.com/office/officeart/2005/8/layout/orgChart1"/>
    <dgm:cxn modelId="{257F4F5A-FE03-444D-B8CF-E55FC9BB1F37}" type="presParOf" srcId="{9EA368A7-52CD-497E-9980-2B8DD57C55CE}" destId="{A830E957-0D85-4619-8FD3-7E779C4B1C3E}" srcOrd="4" destOrd="0" presId="urn:microsoft.com/office/officeart/2005/8/layout/orgChart1"/>
    <dgm:cxn modelId="{51BA131D-FEC9-41C2-95AC-F3CA06F25393}" type="presParOf" srcId="{9EA368A7-52CD-497E-9980-2B8DD57C55CE}" destId="{60DDE9BA-AC58-4A57-9E52-993B12474671}" srcOrd="5" destOrd="0" presId="urn:microsoft.com/office/officeart/2005/8/layout/orgChart1"/>
    <dgm:cxn modelId="{7CF05419-0566-486C-80A0-32492B56466D}" type="presParOf" srcId="{60DDE9BA-AC58-4A57-9E52-993B12474671}" destId="{261629F0-0FC7-4EDA-9B3B-5FB96431E6E2}" srcOrd="0" destOrd="0" presId="urn:microsoft.com/office/officeart/2005/8/layout/orgChart1"/>
    <dgm:cxn modelId="{5BD290C2-E0D2-4C46-ADA6-5AECC10C2592}" type="presParOf" srcId="{261629F0-0FC7-4EDA-9B3B-5FB96431E6E2}" destId="{22EB52E9-1A2D-40F5-9BB3-5B682987B6E1}" srcOrd="0" destOrd="0" presId="urn:microsoft.com/office/officeart/2005/8/layout/orgChart1"/>
    <dgm:cxn modelId="{2EE2C1A0-458F-4CBD-9894-98CEFEDB6E8A}" type="presParOf" srcId="{261629F0-0FC7-4EDA-9B3B-5FB96431E6E2}" destId="{5131534F-71F1-4AEB-ABCD-0A4B7482BFDB}" srcOrd="1" destOrd="0" presId="urn:microsoft.com/office/officeart/2005/8/layout/orgChart1"/>
    <dgm:cxn modelId="{5D860BCA-3CD2-486F-9825-88810C5DB8C9}" type="presParOf" srcId="{60DDE9BA-AC58-4A57-9E52-993B12474671}" destId="{05190A6A-942A-4D99-AB74-18E4E4EA071F}" srcOrd="1" destOrd="0" presId="urn:microsoft.com/office/officeart/2005/8/layout/orgChart1"/>
    <dgm:cxn modelId="{825D84FF-6071-4321-947B-799551F516D5}" type="presParOf" srcId="{60DDE9BA-AC58-4A57-9E52-993B12474671}" destId="{901A6D24-9FF1-48A1-93AB-B0930BA010B9}" srcOrd="2" destOrd="0" presId="urn:microsoft.com/office/officeart/2005/8/layout/orgChart1"/>
    <dgm:cxn modelId="{5B9CAB8C-15EA-4E9F-B4A4-CBABBD9D4A85}" type="presParOf" srcId="{9EA368A7-52CD-497E-9980-2B8DD57C55CE}" destId="{758B6511-6145-4D48-BB1F-B837345B7770}" srcOrd="6" destOrd="0" presId="urn:microsoft.com/office/officeart/2005/8/layout/orgChart1"/>
    <dgm:cxn modelId="{7A5A0B15-4947-40A3-8F14-494F79FEA977}" type="presParOf" srcId="{9EA368A7-52CD-497E-9980-2B8DD57C55CE}" destId="{423A439B-EE88-4E2E-AC04-20081284A322}" srcOrd="7" destOrd="0" presId="urn:microsoft.com/office/officeart/2005/8/layout/orgChart1"/>
    <dgm:cxn modelId="{178D51C1-4F5E-46CE-9C53-7E4597EBFDD6}" type="presParOf" srcId="{423A439B-EE88-4E2E-AC04-20081284A322}" destId="{6280A75B-43A3-4E02-8B05-2669F8B9F930}" srcOrd="0" destOrd="0" presId="urn:microsoft.com/office/officeart/2005/8/layout/orgChart1"/>
    <dgm:cxn modelId="{D1C32D1C-7EB7-4912-8046-72DC3A51F443}" type="presParOf" srcId="{6280A75B-43A3-4E02-8B05-2669F8B9F930}" destId="{98BEB2C7-5D53-40F9-8981-80D826349FF2}" srcOrd="0" destOrd="0" presId="urn:microsoft.com/office/officeart/2005/8/layout/orgChart1"/>
    <dgm:cxn modelId="{AD6AABF7-6E96-4C50-BEE8-087707B302DE}" type="presParOf" srcId="{6280A75B-43A3-4E02-8B05-2669F8B9F930}" destId="{8C02DDEF-F3E5-4D04-8C0D-B617838722FE}" srcOrd="1" destOrd="0" presId="urn:microsoft.com/office/officeart/2005/8/layout/orgChart1"/>
    <dgm:cxn modelId="{CC756086-D87C-433A-B1A1-A92A90BAFDBC}" type="presParOf" srcId="{423A439B-EE88-4E2E-AC04-20081284A322}" destId="{EF9BB72C-9C56-40D3-9EE4-13395DA8E525}" srcOrd="1" destOrd="0" presId="urn:microsoft.com/office/officeart/2005/8/layout/orgChart1"/>
    <dgm:cxn modelId="{A5E7FC9A-5F02-4766-9189-333418B424E6}" type="presParOf" srcId="{423A439B-EE88-4E2E-AC04-20081284A322}" destId="{CBDD4A6E-9E17-43EC-8984-F4968B4907FD}" srcOrd="2" destOrd="0" presId="urn:microsoft.com/office/officeart/2005/8/layout/orgChart1"/>
    <dgm:cxn modelId="{CE0C9771-E5EC-4252-9ED8-DCE798CE401C}" type="presParOf" srcId="{9EA368A7-52CD-497E-9980-2B8DD57C55CE}" destId="{8F0284F1-11F5-4136-97B2-B8DEDD80A472}" srcOrd="8" destOrd="0" presId="urn:microsoft.com/office/officeart/2005/8/layout/orgChart1"/>
    <dgm:cxn modelId="{1718B7CC-D3EA-4DBF-99B9-B71767CCB70D}" type="presParOf" srcId="{9EA368A7-52CD-497E-9980-2B8DD57C55CE}" destId="{87BFE18F-FA09-4756-AF0B-7BDF7A799C7F}" srcOrd="9" destOrd="0" presId="urn:microsoft.com/office/officeart/2005/8/layout/orgChart1"/>
    <dgm:cxn modelId="{176AF2A8-FDA7-46E2-9C48-C3ED246E821A}" type="presParOf" srcId="{87BFE18F-FA09-4756-AF0B-7BDF7A799C7F}" destId="{60DA1DF7-E7F8-4A1D-9A17-0382D886917B}" srcOrd="0" destOrd="0" presId="urn:microsoft.com/office/officeart/2005/8/layout/orgChart1"/>
    <dgm:cxn modelId="{72C8BAEE-08B7-4013-9381-A7542CA802A2}" type="presParOf" srcId="{60DA1DF7-E7F8-4A1D-9A17-0382D886917B}" destId="{6D3E68D1-6A83-40DC-B913-E121BC4F9F52}" srcOrd="0" destOrd="0" presId="urn:microsoft.com/office/officeart/2005/8/layout/orgChart1"/>
    <dgm:cxn modelId="{F3417054-FDEC-4F75-A3FD-B7279C089C90}" type="presParOf" srcId="{60DA1DF7-E7F8-4A1D-9A17-0382D886917B}" destId="{444865FB-3902-4A29-87E6-BD32919B0468}" srcOrd="1" destOrd="0" presId="urn:microsoft.com/office/officeart/2005/8/layout/orgChart1"/>
    <dgm:cxn modelId="{885BC90D-C14E-45CA-96AA-19F4A02DDFF9}" type="presParOf" srcId="{87BFE18F-FA09-4756-AF0B-7BDF7A799C7F}" destId="{E7309DC5-2DD6-4B4B-AC82-F186DECD7C7C}" srcOrd="1" destOrd="0" presId="urn:microsoft.com/office/officeart/2005/8/layout/orgChart1"/>
    <dgm:cxn modelId="{021D3A2E-676D-4CE6-B763-535C01213072}" type="presParOf" srcId="{87BFE18F-FA09-4756-AF0B-7BDF7A799C7F}" destId="{304947FD-1624-4864-89C6-615FAA158CE9}" srcOrd="2" destOrd="0" presId="urn:microsoft.com/office/officeart/2005/8/layout/orgChart1"/>
    <dgm:cxn modelId="{B41E2178-6629-483B-B8D0-F546D7AA2A3F}" type="presParOf" srcId="{96912142-0FDB-4853-9B26-118E9D129EF3}" destId="{75B09EEB-B546-4EC5-A45E-BF52011F6111}" srcOrd="2" destOrd="0" presId="urn:microsoft.com/office/officeart/2005/8/layout/orgChart1"/>
    <dgm:cxn modelId="{0961F613-EE1B-490D-888C-2DB0A1320B14}" type="presParOf" srcId="{24723376-E04D-4F2E-B2C4-505E1FA96043}" destId="{0B10ACD5-8F5E-4177-82B1-5C076879C2E6}" srcOrd="2" destOrd="0" presId="urn:microsoft.com/office/officeart/2005/8/layout/orgChart1"/>
    <dgm:cxn modelId="{2837BA98-F433-46A8-8963-1FCA1127CE23}" type="presParOf" srcId="{4F872904-C697-41AC-8913-7085B63FD25A}" destId="{D8F2A04E-76DE-49E6-9580-6693C2CFD9B2}" srcOrd="2" destOrd="0" presId="urn:microsoft.com/office/officeart/2005/8/layout/orgChart1"/>
    <dgm:cxn modelId="{FAE08658-7C39-445F-B89D-96B7E19D2E71}" type="presParOf" srcId="{4F872904-C697-41AC-8913-7085B63FD25A}" destId="{E11E2ADA-2B5C-406A-99E4-DF97E0A25AB0}" srcOrd="3" destOrd="0" presId="urn:microsoft.com/office/officeart/2005/8/layout/orgChart1"/>
    <dgm:cxn modelId="{6A8FD276-BD7D-4D9E-B263-7F0BDCB31A50}" type="presParOf" srcId="{E11E2ADA-2B5C-406A-99E4-DF97E0A25AB0}" destId="{35B5F4CC-5E93-4037-9F4B-E2AF4D3E821B}" srcOrd="0" destOrd="0" presId="urn:microsoft.com/office/officeart/2005/8/layout/orgChart1"/>
    <dgm:cxn modelId="{B625ABE8-782D-4964-A0C3-BD44F7B90238}" type="presParOf" srcId="{35B5F4CC-5E93-4037-9F4B-E2AF4D3E821B}" destId="{E7913C3F-C14E-47FE-8338-E1B6A1E18D37}" srcOrd="0" destOrd="0" presId="urn:microsoft.com/office/officeart/2005/8/layout/orgChart1"/>
    <dgm:cxn modelId="{6CCE2EDB-E247-40F2-9AE4-A8118A10FCD7}" type="presParOf" srcId="{35B5F4CC-5E93-4037-9F4B-E2AF4D3E821B}" destId="{E037F333-6D31-4802-A076-C9180743951D}" srcOrd="1" destOrd="0" presId="urn:microsoft.com/office/officeart/2005/8/layout/orgChart1"/>
    <dgm:cxn modelId="{234213C0-572A-4C95-84CA-777C56BD96C6}" type="presParOf" srcId="{E11E2ADA-2B5C-406A-99E4-DF97E0A25AB0}" destId="{4C67327B-B857-4915-B6DE-9579B14CD755}" srcOrd="1" destOrd="0" presId="urn:microsoft.com/office/officeart/2005/8/layout/orgChart1"/>
    <dgm:cxn modelId="{BC75169F-2A90-42D4-97F5-C9C1538CBCA8}" type="presParOf" srcId="{4C67327B-B857-4915-B6DE-9579B14CD755}" destId="{2153C875-AFCE-4721-861E-7360BB94A750}" srcOrd="0" destOrd="0" presId="urn:microsoft.com/office/officeart/2005/8/layout/orgChart1"/>
    <dgm:cxn modelId="{029F0E4B-6093-42B7-8151-149508699006}" type="presParOf" srcId="{4C67327B-B857-4915-B6DE-9579B14CD755}" destId="{4BC82AD5-37CA-45BB-8686-A72D6347692C}" srcOrd="1" destOrd="0" presId="urn:microsoft.com/office/officeart/2005/8/layout/orgChart1"/>
    <dgm:cxn modelId="{0924C01F-A13A-4897-885B-6AC734C2CA15}" type="presParOf" srcId="{4BC82AD5-37CA-45BB-8686-A72D6347692C}" destId="{1CF1C97B-4CC3-4BBD-81E6-D0E376D07FB1}" srcOrd="0" destOrd="0" presId="urn:microsoft.com/office/officeart/2005/8/layout/orgChart1"/>
    <dgm:cxn modelId="{BC9F8238-A8A3-4460-A479-7581A50C405D}" type="presParOf" srcId="{1CF1C97B-4CC3-4BBD-81E6-D0E376D07FB1}" destId="{F6609A51-ECB0-4582-A155-28471BE9186B}" srcOrd="0" destOrd="0" presId="urn:microsoft.com/office/officeart/2005/8/layout/orgChart1"/>
    <dgm:cxn modelId="{67C651FA-6A2E-4EDD-8603-FC41568D55DC}" type="presParOf" srcId="{1CF1C97B-4CC3-4BBD-81E6-D0E376D07FB1}" destId="{8E17CD15-41E0-45A9-B25F-25981E683A1E}" srcOrd="1" destOrd="0" presId="urn:microsoft.com/office/officeart/2005/8/layout/orgChart1"/>
    <dgm:cxn modelId="{D7867C84-4533-4D59-8393-B76D288591E3}" type="presParOf" srcId="{4BC82AD5-37CA-45BB-8686-A72D6347692C}" destId="{73BAAC81-A333-45C6-9A58-0EC5060EB7E3}" srcOrd="1" destOrd="0" presId="urn:microsoft.com/office/officeart/2005/8/layout/orgChart1"/>
    <dgm:cxn modelId="{D2A93F20-74FA-45C0-8A89-1EB2D3ABA383}" type="presParOf" srcId="{73BAAC81-A333-45C6-9A58-0EC5060EB7E3}" destId="{4FF7E848-1036-4931-B46C-D6D4FAF4C159}" srcOrd="0" destOrd="0" presId="urn:microsoft.com/office/officeart/2005/8/layout/orgChart1"/>
    <dgm:cxn modelId="{762E400C-9980-43FF-9975-4C0C1F0EAF8F}" type="presParOf" srcId="{73BAAC81-A333-45C6-9A58-0EC5060EB7E3}" destId="{57938CFA-9743-4C19-880D-01D3F3887BDB}" srcOrd="1" destOrd="0" presId="urn:microsoft.com/office/officeart/2005/8/layout/orgChart1"/>
    <dgm:cxn modelId="{AF88A5F2-288A-497B-B2FA-8950918A719D}" type="presParOf" srcId="{57938CFA-9743-4C19-880D-01D3F3887BDB}" destId="{26199DD3-3A67-4B39-B8FB-3EDCC3361964}" srcOrd="0" destOrd="0" presId="urn:microsoft.com/office/officeart/2005/8/layout/orgChart1"/>
    <dgm:cxn modelId="{6C2DC425-5D2B-47B8-B496-1AA85B322916}" type="presParOf" srcId="{26199DD3-3A67-4B39-B8FB-3EDCC3361964}" destId="{60A2516A-E86A-4D2F-921F-F8BEA975F598}" srcOrd="0" destOrd="0" presId="urn:microsoft.com/office/officeart/2005/8/layout/orgChart1"/>
    <dgm:cxn modelId="{22E82034-326B-4334-9A04-67693F592543}" type="presParOf" srcId="{26199DD3-3A67-4B39-B8FB-3EDCC3361964}" destId="{28BE14BE-244E-4C03-B4EF-E9F19F763040}" srcOrd="1" destOrd="0" presId="urn:microsoft.com/office/officeart/2005/8/layout/orgChart1"/>
    <dgm:cxn modelId="{00DC6BC4-0F0F-4BB5-AAD5-37EB9457F67D}" type="presParOf" srcId="{57938CFA-9743-4C19-880D-01D3F3887BDB}" destId="{686BC117-B7C9-48B9-A3BA-8A2AF2F21191}" srcOrd="1" destOrd="0" presId="urn:microsoft.com/office/officeart/2005/8/layout/orgChart1"/>
    <dgm:cxn modelId="{71BF1A62-F16E-45F4-AA8E-14FE5B619660}" type="presParOf" srcId="{57938CFA-9743-4C19-880D-01D3F3887BDB}" destId="{FB1A6D44-718F-482C-A3E5-63F1DD74A78C}" srcOrd="2" destOrd="0" presId="urn:microsoft.com/office/officeart/2005/8/layout/orgChart1"/>
    <dgm:cxn modelId="{7A196A36-BBFD-44ED-AE88-BCD5B7D18686}" type="presParOf" srcId="{73BAAC81-A333-45C6-9A58-0EC5060EB7E3}" destId="{53BCA79D-668C-4690-96DD-F1F44DA03CAA}" srcOrd="2" destOrd="0" presId="urn:microsoft.com/office/officeart/2005/8/layout/orgChart1"/>
    <dgm:cxn modelId="{029F8648-32D2-4B42-A3E5-A97FF394D848}" type="presParOf" srcId="{73BAAC81-A333-45C6-9A58-0EC5060EB7E3}" destId="{1056F169-475C-4D36-9DE5-24696F4A581F}" srcOrd="3" destOrd="0" presId="urn:microsoft.com/office/officeart/2005/8/layout/orgChart1"/>
    <dgm:cxn modelId="{DAA0C620-44EF-40DF-BF0D-068ACD1CCC36}" type="presParOf" srcId="{1056F169-475C-4D36-9DE5-24696F4A581F}" destId="{27F0472E-8165-405C-B7AD-8C9D6DA506C3}" srcOrd="0" destOrd="0" presId="urn:microsoft.com/office/officeart/2005/8/layout/orgChart1"/>
    <dgm:cxn modelId="{81E8329F-D76F-4523-A82B-5F55EF89601E}" type="presParOf" srcId="{27F0472E-8165-405C-B7AD-8C9D6DA506C3}" destId="{1BFA4824-3FBE-422B-80FC-B349469C34E9}" srcOrd="0" destOrd="0" presId="urn:microsoft.com/office/officeart/2005/8/layout/orgChart1"/>
    <dgm:cxn modelId="{AA332A85-07ED-49E8-BD72-81B057860AB3}" type="presParOf" srcId="{27F0472E-8165-405C-B7AD-8C9D6DA506C3}" destId="{1D41D70B-A26E-499B-AD07-84BC9DA7EC52}" srcOrd="1" destOrd="0" presId="urn:microsoft.com/office/officeart/2005/8/layout/orgChart1"/>
    <dgm:cxn modelId="{1E884842-D842-4EFE-B8D8-2DF92512E9E2}" type="presParOf" srcId="{1056F169-475C-4D36-9DE5-24696F4A581F}" destId="{547EF752-AC40-4C06-BC48-BC7002FA7111}" srcOrd="1" destOrd="0" presId="urn:microsoft.com/office/officeart/2005/8/layout/orgChart1"/>
    <dgm:cxn modelId="{E9164A11-195C-4F7C-98F8-D97225C46037}" type="presParOf" srcId="{1056F169-475C-4D36-9DE5-24696F4A581F}" destId="{E6A881C9-FD83-48EC-840E-780305BC32E8}" srcOrd="2" destOrd="0" presId="urn:microsoft.com/office/officeart/2005/8/layout/orgChart1"/>
    <dgm:cxn modelId="{0610D999-232B-4685-A718-27A5C4043257}" type="presParOf" srcId="{4BC82AD5-37CA-45BB-8686-A72D6347692C}" destId="{808C0C95-DE77-4ABF-8A9D-D364D8706439}" srcOrd="2" destOrd="0" presId="urn:microsoft.com/office/officeart/2005/8/layout/orgChart1"/>
    <dgm:cxn modelId="{4EF285A7-AD35-40EB-B3BC-654A931E0D3F}" type="presParOf" srcId="{4C67327B-B857-4915-B6DE-9579B14CD755}" destId="{7E2AE582-271A-46F1-B57D-06CEF59459BA}" srcOrd="2" destOrd="0" presId="urn:microsoft.com/office/officeart/2005/8/layout/orgChart1"/>
    <dgm:cxn modelId="{6AD3CC75-972F-4E6D-B857-349088CC523E}" type="presParOf" srcId="{4C67327B-B857-4915-B6DE-9579B14CD755}" destId="{3C1379AA-E240-4327-8C39-5A65A2F4111F}" srcOrd="3" destOrd="0" presId="urn:microsoft.com/office/officeart/2005/8/layout/orgChart1"/>
    <dgm:cxn modelId="{DF204EDA-5491-4DC1-9729-41325740257F}" type="presParOf" srcId="{3C1379AA-E240-4327-8C39-5A65A2F4111F}" destId="{8CC70D75-749D-49AB-B268-7C74D363B263}" srcOrd="0" destOrd="0" presId="urn:microsoft.com/office/officeart/2005/8/layout/orgChart1"/>
    <dgm:cxn modelId="{AD45D849-173F-4DCB-94B4-EF1AAE9646E1}" type="presParOf" srcId="{8CC70D75-749D-49AB-B268-7C74D363B263}" destId="{4BDE438C-EB31-4E14-B311-DDD3B3A56D72}" srcOrd="0" destOrd="0" presId="urn:microsoft.com/office/officeart/2005/8/layout/orgChart1"/>
    <dgm:cxn modelId="{9DE26E9D-0D91-4B30-89F2-B4EEC54DD9E0}" type="presParOf" srcId="{8CC70D75-749D-49AB-B268-7C74D363B263}" destId="{0A8C0C1E-28CF-4CB6-8A60-B37D11EA0F2D}" srcOrd="1" destOrd="0" presId="urn:microsoft.com/office/officeart/2005/8/layout/orgChart1"/>
    <dgm:cxn modelId="{4C3CBD1D-3E98-4BD3-A98F-F2A7527303A3}" type="presParOf" srcId="{3C1379AA-E240-4327-8C39-5A65A2F4111F}" destId="{2118D1B1-0903-420C-B92B-17C1C8BBC1EF}" srcOrd="1" destOrd="0" presId="urn:microsoft.com/office/officeart/2005/8/layout/orgChart1"/>
    <dgm:cxn modelId="{C26B8EBF-546A-4C64-B4B0-D3994B8EA7DD}" type="presParOf" srcId="{2118D1B1-0903-420C-B92B-17C1C8BBC1EF}" destId="{C592FBBE-EA5F-412F-8A59-D4C9F0E52E59}" srcOrd="0" destOrd="0" presId="urn:microsoft.com/office/officeart/2005/8/layout/orgChart1"/>
    <dgm:cxn modelId="{BBFEC681-68DA-467C-BF95-95E8EDAEC9AA}" type="presParOf" srcId="{2118D1B1-0903-420C-B92B-17C1C8BBC1EF}" destId="{28ADC2DE-A2A3-4686-908A-A5131BAA463E}" srcOrd="1" destOrd="0" presId="urn:microsoft.com/office/officeart/2005/8/layout/orgChart1"/>
    <dgm:cxn modelId="{75F8CAE9-5849-4B38-B75E-95C6781A7DCB}" type="presParOf" srcId="{28ADC2DE-A2A3-4686-908A-A5131BAA463E}" destId="{13040FE6-D83F-467B-AEB7-70D1495CBADB}" srcOrd="0" destOrd="0" presId="urn:microsoft.com/office/officeart/2005/8/layout/orgChart1"/>
    <dgm:cxn modelId="{3AD58414-8B48-488D-890D-D3370B0F56C1}" type="presParOf" srcId="{13040FE6-D83F-467B-AEB7-70D1495CBADB}" destId="{B21EDD04-A80F-4914-B1C0-B7C581DE6405}" srcOrd="0" destOrd="0" presId="urn:microsoft.com/office/officeart/2005/8/layout/orgChart1"/>
    <dgm:cxn modelId="{B4CD2B07-D60F-4171-9446-D83DCE448BA2}" type="presParOf" srcId="{13040FE6-D83F-467B-AEB7-70D1495CBADB}" destId="{AFBD1232-E539-4E2B-9C34-3F220F6D1496}" srcOrd="1" destOrd="0" presId="urn:microsoft.com/office/officeart/2005/8/layout/orgChart1"/>
    <dgm:cxn modelId="{A4D64412-B836-4DFE-935E-914FE284E411}" type="presParOf" srcId="{28ADC2DE-A2A3-4686-908A-A5131BAA463E}" destId="{F1766B5A-8DFB-4104-8FB2-BFFE94A413A9}" srcOrd="1" destOrd="0" presId="urn:microsoft.com/office/officeart/2005/8/layout/orgChart1"/>
    <dgm:cxn modelId="{7E881AC0-D8B1-428D-9365-09129860D929}" type="presParOf" srcId="{28ADC2DE-A2A3-4686-908A-A5131BAA463E}" destId="{4FC88ADD-86EE-492C-A5B1-60E398206B37}" srcOrd="2" destOrd="0" presId="urn:microsoft.com/office/officeart/2005/8/layout/orgChart1"/>
    <dgm:cxn modelId="{2A77AE4B-2958-4BA1-9710-B9794D6088BA}" type="presParOf" srcId="{3C1379AA-E240-4327-8C39-5A65A2F4111F}" destId="{4B451ED6-6042-412D-B1CB-E4C63562E83F}" srcOrd="2" destOrd="0" presId="urn:microsoft.com/office/officeart/2005/8/layout/orgChart1"/>
    <dgm:cxn modelId="{B3FED88B-E984-43C7-9D0C-8032A3872748}" type="presParOf" srcId="{E11E2ADA-2B5C-406A-99E4-DF97E0A25AB0}" destId="{B350E115-F351-44D8-BC87-4FF8CA2907BB}" srcOrd="2" destOrd="0" presId="urn:microsoft.com/office/officeart/2005/8/layout/orgChart1"/>
    <dgm:cxn modelId="{74C5AC33-3018-4642-82B9-9633A4A3A25A}" type="presParOf" srcId="{4F872904-C697-41AC-8913-7085B63FD25A}" destId="{71601CEA-A9EA-47E2-9286-01733372A734}" srcOrd="4" destOrd="0" presId="urn:microsoft.com/office/officeart/2005/8/layout/orgChart1"/>
    <dgm:cxn modelId="{7F7CEA69-F376-40BC-9197-4C56A7A43729}" type="presParOf" srcId="{4F872904-C697-41AC-8913-7085B63FD25A}" destId="{2A7C680D-32EE-49FF-B7A4-3C2683E04508}" srcOrd="5" destOrd="0" presId="urn:microsoft.com/office/officeart/2005/8/layout/orgChart1"/>
    <dgm:cxn modelId="{BA846422-B2C3-4B4B-A53C-5433ABD423CE}" type="presParOf" srcId="{2A7C680D-32EE-49FF-B7A4-3C2683E04508}" destId="{24FFDC2E-1257-465C-BB16-ACC8806B83D0}" srcOrd="0" destOrd="0" presId="urn:microsoft.com/office/officeart/2005/8/layout/orgChart1"/>
    <dgm:cxn modelId="{CCB88AA5-C82E-4FCF-8773-768072C27B54}" type="presParOf" srcId="{24FFDC2E-1257-465C-BB16-ACC8806B83D0}" destId="{2B292576-7D35-4730-9EEE-05ECACCBA903}" srcOrd="0" destOrd="0" presId="urn:microsoft.com/office/officeart/2005/8/layout/orgChart1"/>
    <dgm:cxn modelId="{27B48610-C88D-4E46-A448-EEC6222CD2C6}" type="presParOf" srcId="{24FFDC2E-1257-465C-BB16-ACC8806B83D0}" destId="{498B9BB3-94E8-4C70-B4AF-3E4658E5DFE5}" srcOrd="1" destOrd="0" presId="urn:microsoft.com/office/officeart/2005/8/layout/orgChart1"/>
    <dgm:cxn modelId="{028C1300-5250-46D8-AB79-8765362D3538}" type="presParOf" srcId="{2A7C680D-32EE-49FF-B7A4-3C2683E04508}" destId="{69EF71C6-13B8-4670-8B18-0A8EE62798B8}" srcOrd="1" destOrd="0" presId="urn:microsoft.com/office/officeart/2005/8/layout/orgChart1"/>
    <dgm:cxn modelId="{B02B7FFA-FE33-4680-8476-46A639BFC949}" type="presParOf" srcId="{69EF71C6-13B8-4670-8B18-0A8EE62798B8}" destId="{28C5C6B3-BD8C-4E93-A79A-FF9E61ABDEF5}" srcOrd="0" destOrd="0" presId="urn:microsoft.com/office/officeart/2005/8/layout/orgChart1"/>
    <dgm:cxn modelId="{DF356E6C-A52E-4D6A-9397-3BE2AB8BEB76}" type="presParOf" srcId="{69EF71C6-13B8-4670-8B18-0A8EE62798B8}" destId="{34117AC4-C993-43C7-82E9-0CC8EAD047E3}" srcOrd="1" destOrd="0" presId="urn:microsoft.com/office/officeart/2005/8/layout/orgChart1"/>
    <dgm:cxn modelId="{CEEDB937-5066-44A1-8644-2E8A996CAA8F}" type="presParOf" srcId="{34117AC4-C993-43C7-82E9-0CC8EAD047E3}" destId="{9A5D79B9-09AA-45BC-A9ED-A403A1D2B1F6}" srcOrd="0" destOrd="0" presId="urn:microsoft.com/office/officeart/2005/8/layout/orgChart1"/>
    <dgm:cxn modelId="{72C4CFEE-8E3D-47A9-BDDA-58C19C80C90C}" type="presParOf" srcId="{9A5D79B9-09AA-45BC-A9ED-A403A1D2B1F6}" destId="{20E039EE-1ED1-4060-96FC-3593E48F5D2B}" srcOrd="0" destOrd="0" presId="urn:microsoft.com/office/officeart/2005/8/layout/orgChart1"/>
    <dgm:cxn modelId="{AD49482F-4E95-4C58-8AE1-E25E120B39C1}" type="presParOf" srcId="{9A5D79B9-09AA-45BC-A9ED-A403A1D2B1F6}" destId="{A2478875-6F1F-441C-A6FA-CF4A567EB5C9}" srcOrd="1" destOrd="0" presId="urn:microsoft.com/office/officeart/2005/8/layout/orgChart1"/>
    <dgm:cxn modelId="{4A167831-96A2-4635-9501-66FD61139013}" type="presParOf" srcId="{34117AC4-C993-43C7-82E9-0CC8EAD047E3}" destId="{7F6016EB-8EF6-48EA-A295-B66347D290D5}" srcOrd="1" destOrd="0" presId="urn:microsoft.com/office/officeart/2005/8/layout/orgChart1"/>
    <dgm:cxn modelId="{1B3259CC-13AA-47DD-907F-6F7184C70527}" type="presParOf" srcId="{7F6016EB-8EF6-48EA-A295-B66347D290D5}" destId="{C36F78CF-4456-4D04-98EB-0BA956837DB4}" srcOrd="0" destOrd="0" presId="urn:microsoft.com/office/officeart/2005/8/layout/orgChart1"/>
    <dgm:cxn modelId="{A2337C26-FCC8-4ABC-8542-1088A0667334}" type="presParOf" srcId="{7F6016EB-8EF6-48EA-A295-B66347D290D5}" destId="{191F4DFD-A7A9-4501-BE32-802189560CF5}" srcOrd="1" destOrd="0" presId="urn:microsoft.com/office/officeart/2005/8/layout/orgChart1"/>
    <dgm:cxn modelId="{63DEB9C6-9486-4198-976A-001775C216AB}" type="presParOf" srcId="{191F4DFD-A7A9-4501-BE32-802189560CF5}" destId="{56DE41C7-6D18-437B-B9C1-8972A693A699}" srcOrd="0" destOrd="0" presId="urn:microsoft.com/office/officeart/2005/8/layout/orgChart1"/>
    <dgm:cxn modelId="{AB8E62EC-E42F-48F5-B5E8-FA10019609FF}" type="presParOf" srcId="{56DE41C7-6D18-437B-B9C1-8972A693A699}" destId="{E4A41440-CF9E-42E9-97D0-E3D9CD9840F2}" srcOrd="0" destOrd="0" presId="urn:microsoft.com/office/officeart/2005/8/layout/orgChart1"/>
    <dgm:cxn modelId="{EB9AB89A-6988-4C91-B620-1BE6AC13DAA8}" type="presParOf" srcId="{56DE41C7-6D18-437B-B9C1-8972A693A699}" destId="{8E12CAB8-3144-4291-A03D-57608CEB6AD7}" srcOrd="1" destOrd="0" presId="urn:microsoft.com/office/officeart/2005/8/layout/orgChart1"/>
    <dgm:cxn modelId="{36EE06F4-FC7A-457B-AFAF-EF26341E53F2}" type="presParOf" srcId="{191F4DFD-A7A9-4501-BE32-802189560CF5}" destId="{8F9F4D43-CBF2-42CC-A614-FBB14A6DC4D1}" srcOrd="1" destOrd="0" presId="urn:microsoft.com/office/officeart/2005/8/layout/orgChart1"/>
    <dgm:cxn modelId="{3799F904-45EB-49A7-AD4E-EEBDFBD89A17}" type="presParOf" srcId="{191F4DFD-A7A9-4501-BE32-802189560CF5}" destId="{9C437DA2-93A1-4396-837E-005B45914E89}" srcOrd="2" destOrd="0" presId="urn:microsoft.com/office/officeart/2005/8/layout/orgChart1"/>
    <dgm:cxn modelId="{928F620C-DBA6-46C1-A4AD-B07166146BC5}" type="presParOf" srcId="{7F6016EB-8EF6-48EA-A295-B66347D290D5}" destId="{5337F67D-4371-4431-9C90-FAD829167D82}" srcOrd="2" destOrd="0" presId="urn:microsoft.com/office/officeart/2005/8/layout/orgChart1"/>
    <dgm:cxn modelId="{046593E8-4622-40BE-ACF0-EF09601C0B6B}" type="presParOf" srcId="{7F6016EB-8EF6-48EA-A295-B66347D290D5}" destId="{1BDCF0C1-DD45-4322-9CDA-F09BE345D47C}" srcOrd="3" destOrd="0" presId="urn:microsoft.com/office/officeart/2005/8/layout/orgChart1"/>
    <dgm:cxn modelId="{E2CBC819-8210-4CAE-A654-92EAFB0A0EC4}" type="presParOf" srcId="{1BDCF0C1-DD45-4322-9CDA-F09BE345D47C}" destId="{F992CE15-24B4-4BBB-98C1-6273ABAA3B51}" srcOrd="0" destOrd="0" presId="urn:microsoft.com/office/officeart/2005/8/layout/orgChart1"/>
    <dgm:cxn modelId="{7026FEB6-B2E5-4F2D-9D92-204FD46279AB}" type="presParOf" srcId="{F992CE15-24B4-4BBB-98C1-6273ABAA3B51}" destId="{B410BAEB-47C7-45DE-971B-91020F05904D}" srcOrd="0" destOrd="0" presId="urn:microsoft.com/office/officeart/2005/8/layout/orgChart1"/>
    <dgm:cxn modelId="{2A025708-E954-4463-A51C-B1BC5D0AEBA1}" type="presParOf" srcId="{F992CE15-24B4-4BBB-98C1-6273ABAA3B51}" destId="{33219C1F-A37D-424E-9AD6-9D74011B7976}" srcOrd="1" destOrd="0" presId="urn:microsoft.com/office/officeart/2005/8/layout/orgChart1"/>
    <dgm:cxn modelId="{E8B249A7-E1BD-43ED-A226-5BC36D86D88E}" type="presParOf" srcId="{1BDCF0C1-DD45-4322-9CDA-F09BE345D47C}" destId="{FB96ACC8-B44C-41BF-9D6E-945792EC6516}" srcOrd="1" destOrd="0" presId="urn:microsoft.com/office/officeart/2005/8/layout/orgChart1"/>
    <dgm:cxn modelId="{E82EB870-61D4-49A5-A9A2-B368018EEA22}" type="presParOf" srcId="{1BDCF0C1-DD45-4322-9CDA-F09BE345D47C}" destId="{C248B84D-4754-4860-B448-52517A9F178E}" srcOrd="2" destOrd="0" presId="urn:microsoft.com/office/officeart/2005/8/layout/orgChart1"/>
    <dgm:cxn modelId="{34CD72ED-3858-4C52-A801-7C5551DA429E}" type="presParOf" srcId="{7F6016EB-8EF6-48EA-A295-B66347D290D5}" destId="{5F245783-012A-409D-A533-3949EBDDA699}" srcOrd="4" destOrd="0" presId="urn:microsoft.com/office/officeart/2005/8/layout/orgChart1"/>
    <dgm:cxn modelId="{D8D98857-5752-4399-8A39-C8CDC8E7FAA1}" type="presParOf" srcId="{7F6016EB-8EF6-48EA-A295-B66347D290D5}" destId="{C71AC61D-D870-462C-B3F5-96AB209D54BF}" srcOrd="5" destOrd="0" presId="urn:microsoft.com/office/officeart/2005/8/layout/orgChart1"/>
    <dgm:cxn modelId="{A03122C3-EB77-4A36-BA88-8B1F52A8205F}" type="presParOf" srcId="{C71AC61D-D870-462C-B3F5-96AB209D54BF}" destId="{E2B5F296-AF37-4602-9D6D-5234983ACD8B}" srcOrd="0" destOrd="0" presId="urn:microsoft.com/office/officeart/2005/8/layout/orgChart1"/>
    <dgm:cxn modelId="{5877DF63-5044-475C-A97C-398AF8EDF05E}" type="presParOf" srcId="{E2B5F296-AF37-4602-9D6D-5234983ACD8B}" destId="{4130430D-B4D9-4EDF-83BF-F8626CA37B40}" srcOrd="0" destOrd="0" presId="urn:microsoft.com/office/officeart/2005/8/layout/orgChart1"/>
    <dgm:cxn modelId="{2461F126-5B2E-4210-9CEA-A61B974F577B}" type="presParOf" srcId="{E2B5F296-AF37-4602-9D6D-5234983ACD8B}" destId="{3B351D4F-5E5F-43A2-B092-858ECFF83337}" srcOrd="1" destOrd="0" presId="urn:microsoft.com/office/officeart/2005/8/layout/orgChart1"/>
    <dgm:cxn modelId="{FD8152B4-36BA-4882-9674-069D9F3B5C05}" type="presParOf" srcId="{C71AC61D-D870-462C-B3F5-96AB209D54BF}" destId="{B8F9E2F2-4F56-43F5-BB67-0A3013AD82DA}" srcOrd="1" destOrd="0" presId="urn:microsoft.com/office/officeart/2005/8/layout/orgChart1"/>
    <dgm:cxn modelId="{F7E72E8F-9682-49DB-8E2A-CBB7C96FFD0D}" type="presParOf" srcId="{C71AC61D-D870-462C-B3F5-96AB209D54BF}" destId="{AA453496-B357-45ED-B08C-C092BF10FC25}" srcOrd="2" destOrd="0" presId="urn:microsoft.com/office/officeart/2005/8/layout/orgChart1"/>
    <dgm:cxn modelId="{729FC418-967E-4C98-9F1B-43CB55B22097}" type="presParOf" srcId="{34117AC4-C993-43C7-82E9-0CC8EAD047E3}" destId="{DF707DF9-24A2-481A-B19E-F7B5C5E906B5}" srcOrd="2" destOrd="0" presId="urn:microsoft.com/office/officeart/2005/8/layout/orgChart1"/>
    <dgm:cxn modelId="{E7065AFD-CD1F-4BDD-A3D9-9E92D2D0B5FD}" type="presParOf" srcId="{69EF71C6-13B8-4670-8B18-0A8EE62798B8}" destId="{C5BF43C5-52B7-43F7-AB14-C8F7A43C38FF}" srcOrd="2" destOrd="0" presId="urn:microsoft.com/office/officeart/2005/8/layout/orgChart1"/>
    <dgm:cxn modelId="{3526A665-A53B-4EBD-9035-E8459E30683A}" type="presParOf" srcId="{69EF71C6-13B8-4670-8B18-0A8EE62798B8}" destId="{030687BB-D528-40E5-ACC6-42779A1EF17E}" srcOrd="3" destOrd="0" presId="urn:microsoft.com/office/officeart/2005/8/layout/orgChart1"/>
    <dgm:cxn modelId="{8E9662E1-1303-418E-BA9C-36FDF3E7D2BD}" type="presParOf" srcId="{030687BB-D528-40E5-ACC6-42779A1EF17E}" destId="{3E8A06D3-E772-4849-AB10-6E449238686F}" srcOrd="0" destOrd="0" presId="urn:microsoft.com/office/officeart/2005/8/layout/orgChart1"/>
    <dgm:cxn modelId="{D543EAED-3EAB-4D67-B371-CC959497B990}" type="presParOf" srcId="{3E8A06D3-E772-4849-AB10-6E449238686F}" destId="{A7EE8271-80DA-4E8F-808B-352A2894D0BB}" srcOrd="0" destOrd="0" presId="urn:microsoft.com/office/officeart/2005/8/layout/orgChart1"/>
    <dgm:cxn modelId="{0A343E87-0F1C-4DAD-9BE3-98D60BA38B6F}" type="presParOf" srcId="{3E8A06D3-E772-4849-AB10-6E449238686F}" destId="{333CAF33-FF82-4311-B6E0-CB19881F5182}" srcOrd="1" destOrd="0" presId="urn:microsoft.com/office/officeart/2005/8/layout/orgChart1"/>
    <dgm:cxn modelId="{83E73DC3-85E8-4B31-8DDA-A283C1A4770E}" type="presParOf" srcId="{030687BB-D528-40E5-ACC6-42779A1EF17E}" destId="{562D86CE-1068-41E5-83E8-654D15C4E496}" srcOrd="1" destOrd="0" presId="urn:microsoft.com/office/officeart/2005/8/layout/orgChart1"/>
    <dgm:cxn modelId="{71EBA910-333D-44B7-9EC0-D6E14F2E92DA}" type="presParOf" srcId="{562D86CE-1068-41E5-83E8-654D15C4E496}" destId="{37928A54-DA51-4835-ADC2-5FCA99B1F0DC}" srcOrd="0" destOrd="0" presId="urn:microsoft.com/office/officeart/2005/8/layout/orgChart1"/>
    <dgm:cxn modelId="{ACE6A30D-1976-4480-9602-FBEA37928FEB}" type="presParOf" srcId="{562D86CE-1068-41E5-83E8-654D15C4E496}" destId="{8F9E95E7-D8F3-4F89-8DD1-A9E6E636142A}" srcOrd="1" destOrd="0" presId="urn:microsoft.com/office/officeart/2005/8/layout/orgChart1"/>
    <dgm:cxn modelId="{97857B4F-7CF3-4C57-BB02-349335B51232}" type="presParOf" srcId="{8F9E95E7-D8F3-4F89-8DD1-A9E6E636142A}" destId="{3A595AAF-EC23-42B3-8BC3-436A325D0770}" srcOrd="0" destOrd="0" presId="urn:microsoft.com/office/officeart/2005/8/layout/orgChart1"/>
    <dgm:cxn modelId="{35381A04-9D7A-4DE6-B590-576EFCF0B4D0}" type="presParOf" srcId="{3A595AAF-EC23-42B3-8BC3-436A325D0770}" destId="{C44AB06F-D77E-4DB8-A78A-A0452B64E47A}" srcOrd="0" destOrd="0" presId="urn:microsoft.com/office/officeart/2005/8/layout/orgChart1"/>
    <dgm:cxn modelId="{5C971FA2-C0FF-4982-A762-774301668FD0}" type="presParOf" srcId="{3A595AAF-EC23-42B3-8BC3-436A325D0770}" destId="{319C9944-BDB4-4B8B-9570-D97A2344AE66}" srcOrd="1" destOrd="0" presId="urn:microsoft.com/office/officeart/2005/8/layout/orgChart1"/>
    <dgm:cxn modelId="{510BB3BD-7B08-4662-88CA-BA4BAE88407B}" type="presParOf" srcId="{8F9E95E7-D8F3-4F89-8DD1-A9E6E636142A}" destId="{418ABA7B-6E64-4667-B322-AB601EC52509}" srcOrd="1" destOrd="0" presId="urn:microsoft.com/office/officeart/2005/8/layout/orgChart1"/>
    <dgm:cxn modelId="{55C7C283-F013-4A0F-8828-E0AC08E802DE}" type="presParOf" srcId="{8F9E95E7-D8F3-4F89-8DD1-A9E6E636142A}" destId="{E67AE10E-55C3-4747-9400-9393A8FD6116}" srcOrd="2" destOrd="0" presId="urn:microsoft.com/office/officeart/2005/8/layout/orgChart1"/>
    <dgm:cxn modelId="{5A9BF263-00A9-4A49-B614-F27BA5FFCF0D}" type="presParOf" srcId="{562D86CE-1068-41E5-83E8-654D15C4E496}" destId="{DDE18A57-6237-40F6-9F90-708AE069B08E}" srcOrd="2" destOrd="0" presId="urn:microsoft.com/office/officeart/2005/8/layout/orgChart1"/>
    <dgm:cxn modelId="{B4EAE24B-B400-4E2A-A601-7769EABF223F}" type="presParOf" srcId="{562D86CE-1068-41E5-83E8-654D15C4E496}" destId="{19F14B99-175B-434E-9790-D690BC0C8B8C}" srcOrd="3" destOrd="0" presId="urn:microsoft.com/office/officeart/2005/8/layout/orgChart1"/>
    <dgm:cxn modelId="{CB5421B0-CE2A-4D3D-8D91-F9E3BA6D2AD8}" type="presParOf" srcId="{19F14B99-175B-434E-9790-D690BC0C8B8C}" destId="{1E3F640C-CD99-4832-9293-F56F68BA97BD}" srcOrd="0" destOrd="0" presId="urn:microsoft.com/office/officeart/2005/8/layout/orgChart1"/>
    <dgm:cxn modelId="{E255328D-50DC-4F92-B2C2-20C61AF68561}" type="presParOf" srcId="{1E3F640C-CD99-4832-9293-F56F68BA97BD}" destId="{7BBE1632-03EB-4530-A7C7-1B50D9015C86}" srcOrd="0" destOrd="0" presId="urn:microsoft.com/office/officeart/2005/8/layout/orgChart1"/>
    <dgm:cxn modelId="{5C274CBB-3E94-4049-9CE3-FDFD663ED5DA}" type="presParOf" srcId="{1E3F640C-CD99-4832-9293-F56F68BA97BD}" destId="{B6373C08-8F55-446D-B060-E48105276D90}" srcOrd="1" destOrd="0" presId="urn:microsoft.com/office/officeart/2005/8/layout/orgChart1"/>
    <dgm:cxn modelId="{1C51ABA9-6151-4C99-AD11-9A1BF0E2796F}" type="presParOf" srcId="{19F14B99-175B-434E-9790-D690BC0C8B8C}" destId="{1DCCE58B-3384-484D-A436-7176C5D2DB0F}" srcOrd="1" destOrd="0" presId="urn:microsoft.com/office/officeart/2005/8/layout/orgChart1"/>
    <dgm:cxn modelId="{0EDADCD8-F795-42DF-98FC-20EBD024F85F}" type="presParOf" srcId="{19F14B99-175B-434E-9790-D690BC0C8B8C}" destId="{CCC606D5-1865-4F52-B819-D84FB2543FE9}" srcOrd="2" destOrd="0" presId="urn:microsoft.com/office/officeart/2005/8/layout/orgChart1"/>
    <dgm:cxn modelId="{572C53B1-086A-4564-B69E-BFA8036030E7}" type="presParOf" srcId="{562D86CE-1068-41E5-83E8-654D15C4E496}" destId="{8ECF4AEE-C26F-4130-9498-8DD2F224499D}" srcOrd="4" destOrd="0" presId="urn:microsoft.com/office/officeart/2005/8/layout/orgChart1"/>
    <dgm:cxn modelId="{7E15EF8A-4149-4075-BB0F-0BF8B0C8CD76}" type="presParOf" srcId="{562D86CE-1068-41E5-83E8-654D15C4E496}" destId="{1C16765E-868D-4574-BEA2-AE34A5713BB3}" srcOrd="5" destOrd="0" presId="urn:microsoft.com/office/officeart/2005/8/layout/orgChart1"/>
    <dgm:cxn modelId="{509BF953-DA00-4F5A-9F2C-AEE3D3B7E871}" type="presParOf" srcId="{1C16765E-868D-4574-BEA2-AE34A5713BB3}" destId="{EE5E9182-67C2-4F37-929C-E56334D5E589}" srcOrd="0" destOrd="0" presId="urn:microsoft.com/office/officeart/2005/8/layout/orgChart1"/>
    <dgm:cxn modelId="{76627E82-6970-4E51-9E48-474DF45B4AF9}" type="presParOf" srcId="{EE5E9182-67C2-4F37-929C-E56334D5E589}" destId="{A94A7851-BE9F-4FA7-A7E3-82BF73318403}" srcOrd="0" destOrd="0" presId="urn:microsoft.com/office/officeart/2005/8/layout/orgChart1"/>
    <dgm:cxn modelId="{45D48BDF-3FCD-490A-9B44-364E3987C81F}" type="presParOf" srcId="{EE5E9182-67C2-4F37-929C-E56334D5E589}" destId="{D688C790-22DC-4782-9390-DABEF443B463}" srcOrd="1" destOrd="0" presId="urn:microsoft.com/office/officeart/2005/8/layout/orgChart1"/>
    <dgm:cxn modelId="{19202B39-E2D9-4186-9413-4EF2BA01662C}" type="presParOf" srcId="{1C16765E-868D-4574-BEA2-AE34A5713BB3}" destId="{8EA0ECAF-18ED-4133-A030-73084FA734B4}" srcOrd="1" destOrd="0" presId="urn:microsoft.com/office/officeart/2005/8/layout/orgChart1"/>
    <dgm:cxn modelId="{8118FBA7-044C-4316-80DF-CD2FE0ECC898}" type="presParOf" srcId="{1C16765E-868D-4574-BEA2-AE34A5713BB3}" destId="{001D6486-812D-4B57-9479-ACA917F839C6}" srcOrd="2" destOrd="0" presId="urn:microsoft.com/office/officeart/2005/8/layout/orgChart1"/>
    <dgm:cxn modelId="{7E5DB6ED-5F10-4310-93D4-65CEEEA617B0}" type="presParOf" srcId="{030687BB-D528-40E5-ACC6-42779A1EF17E}" destId="{54387933-B54F-45F1-93B3-B423CD3A5FEC}" srcOrd="2" destOrd="0" presId="urn:microsoft.com/office/officeart/2005/8/layout/orgChart1"/>
    <dgm:cxn modelId="{3164AC5C-EDDE-4491-93C3-C72057CC711D}" type="presParOf" srcId="{2A7C680D-32EE-49FF-B7A4-3C2683E04508}" destId="{761594C9-A1C4-44EB-AAD4-B7246C662B29}" srcOrd="2" destOrd="0" presId="urn:microsoft.com/office/officeart/2005/8/layout/orgChart1"/>
    <dgm:cxn modelId="{16A9FD72-B0A6-4B25-8590-8B57F0B9AB5C}" type="presParOf" srcId="{4F872904-C697-41AC-8913-7085B63FD25A}" destId="{A4174B98-5E3C-4498-9EB7-D218B047720D}" srcOrd="6" destOrd="0" presId="urn:microsoft.com/office/officeart/2005/8/layout/orgChart1"/>
    <dgm:cxn modelId="{F5B9C642-0CFA-48DE-B9BF-6625FB630BAA}" type="presParOf" srcId="{4F872904-C697-41AC-8913-7085B63FD25A}" destId="{2F519502-22B5-4AEB-ACC1-759E4C034073}" srcOrd="7" destOrd="0" presId="urn:microsoft.com/office/officeart/2005/8/layout/orgChart1"/>
    <dgm:cxn modelId="{8E7CD43B-4427-4511-B3D9-E472C5CD3D5D}" type="presParOf" srcId="{2F519502-22B5-4AEB-ACC1-759E4C034073}" destId="{7195133F-197A-4765-8F73-D2034A3B8C0E}" srcOrd="0" destOrd="0" presId="urn:microsoft.com/office/officeart/2005/8/layout/orgChart1"/>
    <dgm:cxn modelId="{C4A56835-636B-405E-9E10-B966B647E35A}" type="presParOf" srcId="{7195133F-197A-4765-8F73-D2034A3B8C0E}" destId="{4D0EF374-6722-4912-89C1-2750D0856FA9}" srcOrd="0" destOrd="0" presId="urn:microsoft.com/office/officeart/2005/8/layout/orgChart1"/>
    <dgm:cxn modelId="{40BD2290-419E-4160-90C1-F39E93B44797}" type="presParOf" srcId="{7195133F-197A-4765-8F73-D2034A3B8C0E}" destId="{2D29FEFE-6286-402B-8785-F52E84ACA026}" srcOrd="1" destOrd="0" presId="urn:microsoft.com/office/officeart/2005/8/layout/orgChart1"/>
    <dgm:cxn modelId="{C1D2B2B9-E7DA-4832-A347-5DBA3DAA1ADF}" type="presParOf" srcId="{2F519502-22B5-4AEB-ACC1-759E4C034073}" destId="{FBE0F358-8C2C-4EF1-96B1-9F07603E0C21}" srcOrd="1" destOrd="0" presId="urn:microsoft.com/office/officeart/2005/8/layout/orgChart1"/>
    <dgm:cxn modelId="{34CE7381-2A96-4BB4-BEEA-D189FEA8F03E}" type="presParOf" srcId="{FBE0F358-8C2C-4EF1-96B1-9F07603E0C21}" destId="{B11480E6-E25D-47AB-BFB4-4EA155645044}" srcOrd="0" destOrd="0" presId="urn:microsoft.com/office/officeart/2005/8/layout/orgChart1"/>
    <dgm:cxn modelId="{287838AC-12BF-4C95-B6FB-7A81B6CAFE2B}" type="presParOf" srcId="{FBE0F358-8C2C-4EF1-96B1-9F07603E0C21}" destId="{30CDB0E0-3583-4368-969F-9339D6C3AEC1}" srcOrd="1" destOrd="0" presId="urn:microsoft.com/office/officeart/2005/8/layout/orgChart1"/>
    <dgm:cxn modelId="{A009A21D-E94A-4AE4-B5AF-B519190DFBF2}" type="presParOf" srcId="{30CDB0E0-3583-4368-969F-9339D6C3AEC1}" destId="{D2BCA9AD-0924-4A5E-B57D-571C4981F016}" srcOrd="0" destOrd="0" presId="urn:microsoft.com/office/officeart/2005/8/layout/orgChart1"/>
    <dgm:cxn modelId="{BD7CC850-248A-4AAE-9B85-D184BC1735B6}" type="presParOf" srcId="{D2BCA9AD-0924-4A5E-B57D-571C4981F016}" destId="{C277B669-175F-407F-A4A2-E18927072B10}" srcOrd="0" destOrd="0" presId="urn:microsoft.com/office/officeart/2005/8/layout/orgChart1"/>
    <dgm:cxn modelId="{86AE2020-9E32-42A9-B89B-E0026A419A92}" type="presParOf" srcId="{D2BCA9AD-0924-4A5E-B57D-571C4981F016}" destId="{8CD709C2-C55C-438D-96C4-7BBDB761F9EC}" srcOrd="1" destOrd="0" presId="urn:microsoft.com/office/officeart/2005/8/layout/orgChart1"/>
    <dgm:cxn modelId="{FB78BA0D-62FB-4755-83FE-F094EAFB2507}" type="presParOf" srcId="{30CDB0E0-3583-4368-969F-9339D6C3AEC1}" destId="{6F3B3359-5655-4F4E-90F0-4439AA41E4A0}" srcOrd="1" destOrd="0" presId="urn:microsoft.com/office/officeart/2005/8/layout/orgChart1"/>
    <dgm:cxn modelId="{3B3C9506-B128-43F1-BBF6-58741416081D}" type="presParOf" srcId="{6F3B3359-5655-4F4E-90F0-4439AA41E4A0}" destId="{050FF320-F835-44A4-AFF8-A0139B66AB8D}" srcOrd="0" destOrd="0" presId="urn:microsoft.com/office/officeart/2005/8/layout/orgChart1"/>
    <dgm:cxn modelId="{E9BA6008-4465-40E1-9E27-83CF7CF3CD44}" type="presParOf" srcId="{6F3B3359-5655-4F4E-90F0-4439AA41E4A0}" destId="{DD576BCF-9DE6-431C-851E-AAC16C0753E9}" srcOrd="1" destOrd="0" presId="urn:microsoft.com/office/officeart/2005/8/layout/orgChart1"/>
    <dgm:cxn modelId="{E1C06CFF-C4DE-4129-BD37-7AB10237B56B}" type="presParOf" srcId="{DD576BCF-9DE6-431C-851E-AAC16C0753E9}" destId="{E492DBB7-E2AB-4588-91D3-5FF251957A52}" srcOrd="0" destOrd="0" presId="urn:microsoft.com/office/officeart/2005/8/layout/orgChart1"/>
    <dgm:cxn modelId="{8164E14E-8AEB-4CF6-926A-D50AD772201E}" type="presParOf" srcId="{E492DBB7-E2AB-4588-91D3-5FF251957A52}" destId="{2E6ED136-0AA9-416A-86C4-096FAB6BFB7E}" srcOrd="0" destOrd="0" presId="urn:microsoft.com/office/officeart/2005/8/layout/orgChart1"/>
    <dgm:cxn modelId="{B2B08E79-58EC-40C7-ADC7-CE8890787FD9}" type="presParOf" srcId="{E492DBB7-E2AB-4588-91D3-5FF251957A52}" destId="{C20B114E-AC11-4792-9B50-58F51B72BFDE}" srcOrd="1" destOrd="0" presId="urn:microsoft.com/office/officeart/2005/8/layout/orgChart1"/>
    <dgm:cxn modelId="{CFA42705-3379-4083-8851-7316DEFF7106}" type="presParOf" srcId="{DD576BCF-9DE6-431C-851E-AAC16C0753E9}" destId="{29ABC5B0-2144-43D6-888F-9BFBECF282EF}" srcOrd="1" destOrd="0" presId="urn:microsoft.com/office/officeart/2005/8/layout/orgChart1"/>
    <dgm:cxn modelId="{98DDBBCC-7170-4009-9237-22B97F11FCBB}" type="presParOf" srcId="{DD576BCF-9DE6-431C-851E-AAC16C0753E9}" destId="{05917F1D-D49C-439D-B75A-55F006460161}" srcOrd="2" destOrd="0" presId="urn:microsoft.com/office/officeart/2005/8/layout/orgChart1"/>
    <dgm:cxn modelId="{AF6DF193-4EF7-4C8A-BE12-6CEEA4053239}" type="presParOf" srcId="{30CDB0E0-3583-4368-969F-9339D6C3AEC1}" destId="{D6F0C6E1-6985-46F0-97BD-E8C68C6C1592}" srcOrd="2" destOrd="0" presId="urn:microsoft.com/office/officeart/2005/8/layout/orgChart1"/>
    <dgm:cxn modelId="{7B72800B-2F04-4B24-96EF-D8631391E923}" type="presParOf" srcId="{FBE0F358-8C2C-4EF1-96B1-9F07603E0C21}" destId="{998D2ADC-879C-4F13-9B69-CF98A59204C7}" srcOrd="2" destOrd="0" presId="urn:microsoft.com/office/officeart/2005/8/layout/orgChart1"/>
    <dgm:cxn modelId="{BB7E9456-E9C0-481F-85E4-F0F008D2F028}" type="presParOf" srcId="{FBE0F358-8C2C-4EF1-96B1-9F07603E0C21}" destId="{EBE4EF86-A9BB-4A59-B4E5-821C6D4AF5BA}" srcOrd="3" destOrd="0" presId="urn:microsoft.com/office/officeart/2005/8/layout/orgChart1"/>
    <dgm:cxn modelId="{C5F54257-5F85-454E-A548-E59BB84B7691}" type="presParOf" srcId="{EBE4EF86-A9BB-4A59-B4E5-821C6D4AF5BA}" destId="{21AE21AD-7659-4723-837A-89F139BC8183}" srcOrd="0" destOrd="0" presId="urn:microsoft.com/office/officeart/2005/8/layout/orgChart1"/>
    <dgm:cxn modelId="{07065378-361B-442C-B1C7-CEE2B2083FD8}" type="presParOf" srcId="{21AE21AD-7659-4723-837A-89F139BC8183}" destId="{C34B8634-4D7D-4119-90A0-F7B03BFE9698}" srcOrd="0" destOrd="0" presId="urn:microsoft.com/office/officeart/2005/8/layout/orgChart1"/>
    <dgm:cxn modelId="{4AC541CF-6367-441E-A4A2-891B1671E26F}" type="presParOf" srcId="{21AE21AD-7659-4723-837A-89F139BC8183}" destId="{0F56EDF2-C989-4A4E-8996-4034D89A110E}" srcOrd="1" destOrd="0" presId="urn:microsoft.com/office/officeart/2005/8/layout/orgChart1"/>
    <dgm:cxn modelId="{049215B8-B93B-4B84-9A78-FCA66ADA9BDD}" type="presParOf" srcId="{EBE4EF86-A9BB-4A59-B4E5-821C6D4AF5BA}" destId="{61BF452D-BAC6-4EB9-BE2B-799DA2C7B880}" srcOrd="1" destOrd="0" presId="urn:microsoft.com/office/officeart/2005/8/layout/orgChart1"/>
    <dgm:cxn modelId="{ED853859-57DD-40EA-B03F-43E4280A3C76}" type="presParOf" srcId="{61BF452D-BAC6-4EB9-BE2B-799DA2C7B880}" destId="{E7A10FF9-FB9E-4D83-85D1-E7CE4BE77102}" srcOrd="0" destOrd="0" presId="urn:microsoft.com/office/officeart/2005/8/layout/orgChart1"/>
    <dgm:cxn modelId="{1E001B24-52DE-45F7-AEA3-0D1D14A2F46D}" type="presParOf" srcId="{61BF452D-BAC6-4EB9-BE2B-799DA2C7B880}" destId="{2D9B4324-87C1-41F0-BBDF-A84A2060E065}" srcOrd="1" destOrd="0" presId="urn:microsoft.com/office/officeart/2005/8/layout/orgChart1"/>
    <dgm:cxn modelId="{2F427099-F1B1-4BB1-BAE0-2C35F63CAEC0}" type="presParOf" srcId="{2D9B4324-87C1-41F0-BBDF-A84A2060E065}" destId="{AD6DB79E-530B-4A64-B165-5E0767A51341}" srcOrd="0" destOrd="0" presId="urn:microsoft.com/office/officeart/2005/8/layout/orgChart1"/>
    <dgm:cxn modelId="{3E6D4BE1-FAC7-43C2-8D5F-FA27D4C081CF}" type="presParOf" srcId="{AD6DB79E-530B-4A64-B165-5E0767A51341}" destId="{609CEF60-9C4C-4115-A61F-3E18E1ECA027}" srcOrd="0" destOrd="0" presId="urn:microsoft.com/office/officeart/2005/8/layout/orgChart1"/>
    <dgm:cxn modelId="{3C465759-C458-48AE-8DB0-90D987B52F9D}" type="presParOf" srcId="{AD6DB79E-530B-4A64-B165-5E0767A51341}" destId="{DE6543F6-7BEE-4ADB-848B-C247F5B52E6B}" srcOrd="1" destOrd="0" presId="urn:microsoft.com/office/officeart/2005/8/layout/orgChart1"/>
    <dgm:cxn modelId="{F90DF0E1-5CE7-4C66-9A5F-5A22F8740C0C}" type="presParOf" srcId="{2D9B4324-87C1-41F0-BBDF-A84A2060E065}" destId="{5E0E8E5F-5B92-4635-9193-CD1FCBF5E1B3}" srcOrd="1" destOrd="0" presId="urn:microsoft.com/office/officeart/2005/8/layout/orgChart1"/>
    <dgm:cxn modelId="{8A5D2651-2111-4F6F-8101-4D07EDA5E4F0}" type="presParOf" srcId="{2D9B4324-87C1-41F0-BBDF-A84A2060E065}" destId="{9E559D6C-BD99-4EFC-9747-F153C88C8151}" srcOrd="2" destOrd="0" presId="urn:microsoft.com/office/officeart/2005/8/layout/orgChart1"/>
    <dgm:cxn modelId="{3AB0C91F-2CD1-4F0C-A846-FA9331C63F6B}" type="presParOf" srcId="{EBE4EF86-A9BB-4A59-B4E5-821C6D4AF5BA}" destId="{7C4CEFC2-E7A1-4A1F-B914-129ABC75B02C}" srcOrd="2" destOrd="0" presId="urn:microsoft.com/office/officeart/2005/8/layout/orgChart1"/>
    <dgm:cxn modelId="{C99127CD-B23D-4C1B-956F-BF7466EEA9CE}" type="presParOf" srcId="{FBE0F358-8C2C-4EF1-96B1-9F07603E0C21}" destId="{FD96569E-8D22-4024-8D83-4D308FB8FCF3}" srcOrd="4" destOrd="0" presId="urn:microsoft.com/office/officeart/2005/8/layout/orgChart1"/>
    <dgm:cxn modelId="{69837413-8A57-4D81-BF8C-75481F9C37D5}" type="presParOf" srcId="{FBE0F358-8C2C-4EF1-96B1-9F07603E0C21}" destId="{66B49E57-F4A5-4586-8CA0-831DCEA080D3}" srcOrd="5" destOrd="0" presId="urn:microsoft.com/office/officeart/2005/8/layout/orgChart1"/>
    <dgm:cxn modelId="{92D05C08-7E70-4BB0-8DEC-9F76445C004D}" type="presParOf" srcId="{66B49E57-F4A5-4586-8CA0-831DCEA080D3}" destId="{0A72D387-504A-4071-983C-A6F8CE684957}" srcOrd="0" destOrd="0" presId="urn:microsoft.com/office/officeart/2005/8/layout/orgChart1"/>
    <dgm:cxn modelId="{F2D82AC8-DECE-4D3A-A6B0-D70F9EF2D413}" type="presParOf" srcId="{0A72D387-504A-4071-983C-A6F8CE684957}" destId="{228C7DA0-F451-41CE-B01B-5B004AC40450}" srcOrd="0" destOrd="0" presId="urn:microsoft.com/office/officeart/2005/8/layout/orgChart1"/>
    <dgm:cxn modelId="{84E788D1-3582-44A9-BD31-0977F6C62693}" type="presParOf" srcId="{0A72D387-504A-4071-983C-A6F8CE684957}" destId="{585A393B-728E-4CA6-BE2D-E85EC875A531}" srcOrd="1" destOrd="0" presId="urn:microsoft.com/office/officeart/2005/8/layout/orgChart1"/>
    <dgm:cxn modelId="{7941B81F-6A5D-4B33-AA2A-BEC029B3FCDF}" type="presParOf" srcId="{66B49E57-F4A5-4586-8CA0-831DCEA080D3}" destId="{252B9DBC-F53C-4005-8051-1139CE7A3D81}" srcOrd="1" destOrd="0" presId="urn:microsoft.com/office/officeart/2005/8/layout/orgChart1"/>
    <dgm:cxn modelId="{C34E7E6E-205F-4B71-B8E9-8806133E2A51}" type="presParOf" srcId="{252B9DBC-F53C-4005-8051-1139CE7A3D81}" destId="{EF4DCF60-CF5E-4C84-92B4-DE647A8ED67F}" srcOrd="0" destOrd="0" presId="urn:microsoft.com/office/officeart/2005/8/layout/orgChart1"/>
    <dgm:cxn modelId="{5514DDE9-68AF-4311-8D9B-1F9F46C08A83}" type="presParOf" srcId="{252B9DBC-F53C-4005-8051-1139CE7A3D81}" destId="{2AB60163-97E6-4970-B117-D829211D5B54}" srcOrd="1" destOrd="0" presId="urn:microsoft.com/office/officeart/2005/8/layout/orgChart1"/>
    <dgm:cxn modelId="{C3AA1D00-2868-40B1-B209-F52BDF884459}" type="presParOf" srcId="{2AB60163-97E6-4970-B117-D829211D5B54}" destId="{21BEE00D-7D6B-4725-B2AF-085F612C4520}" srcOrd="0" destOrd="0" presId="urn:microsoft.com/office/officeart/2005/8/layout/orgChart1"/>
    <dgm:cxn modelId="{784922E9-89D2-4A28-98EE-FE1CAF8767A1}" type="presParOf" srcId="{21BEE00D-7D6B-4725-B2AF-085F612C4520}" destId="{D49ADB48-FBC5-4C89-A729-077A7CA01146}" srcOrd="0" destOrd="0" presId="urn:microsoft.com/office/officeart/2005/8/layout/orgChart1"/>
    <dgm:cxn modelId="{26DA6BD6-8F2C-4059-99D4-F87E0E09A4C3}" type="presParOf" srcId="{21BEE00D-7D6B-4725-B2AF-085F612C4520}" destId="{3A83DB34-A526-4339-BDBB-1063A89A5E8B}" srcOrd="1" destOrd="0" presId="urn:microsoft.com/office/officeart/2005/8/layout/orgChart1"/>
    <dgm:cxn modelId="{9A330A99-43DA-4A0D-BA18-496D5A1BA387}" type="presParOf" srcId="{2AB60163-97E6-4970-B117-D829211D5B54}" destId="{7276A89A-645B-4F03-8414-265136C1A2C0}" srcOrd="1" destOrd="0" presId="urn:microsoft.com/office/officeart/2005/8/layout/orgChart1"/>
    <dgm:cxn modelId="{6062629B-C01C-4F97-A2B7-7FB3FB96F77D}" type="presParOf" srcId="{2AB60163-97E6-4970-B117-D829211D5B54}" destId="{E4ABE1D1-350C-4553-A80A-F8405C150A50}" srcOrd="2" destOrd="0" presId="urn:microsoft.com/office/officeart/2005/8/layout/orgChart1"/>
    <dgm:cxn modelId="{2F3A1F53-050E-412C-B4E5-D4D85D58DFD1}" type="presParOf" srcId="{66B49E57-F4A5-4586-8CA0-831DCEA080D3}" destId="{22BD5571-CB59-41AE-BAE0-7A72ED0C30CD}" srcOrd="2" destOrd="0" presId="urn:microsoft.com/office/officeart/2005/8/layout/orgChart1"/>
    <dgm:cxn modelId="{B8C2BBEE-F256-4F2B-B6B9-B7A4761D95E8}" type="presParOf" srcId="{2F519502-22B5-4AEB-ACC1-759E4C034073}" destId="{D05F6009-86AA-473C-B838-216D37962A7E}" srcOrd="2" destOrd="0" presId="urn:microsoft.com/office/officeart/2005/8/layout/orgChart1"/>
    <dgm:cxn modelId="{E818548E-65C1-4B91-9A6A-DCF4D3EC70E2}" type="presParOf" srcId="{4F38EB75-1715-4015-A1F4-990E5D7F2D68}" destId="{7A8A4C3D-2374-4071-9852-7D50CF0E18CC}" srcOrd="2" destOrd="0" presId="urn:microsoft.com/office/officeart/2005/8/layout/orgChart1"/>
    <dgm:cxn modelId="{2B811CBE-8D4A-4E67-A07F-FB0117675340}" type="presParOf" srcId="{7A8A4C3D-2374-4071-9852-7D50CF0E18CC}" destId="{3DDCC019-F026-44E5-B52E-4434435043C8}" srcOrd="0" destOrd="0" presId="urn:microsoft.com/office/officeart/2005/8/layout/orgChart1"/>
    <dgm:cxn modelId="{C653A694-0309-4447-B01D-D2F44A5A5427}" type="presParOf" srcId="{7A8A4C3D-2374-4071-9852-7D50CF0E18CC}" destId="{9D30F608-E040-44DF-B338-0BA5B8FAC154}" srcOrd="1" destOrd="0" presId="urn:microsoft.com/office/officeart/2005/8/layout/orgChart1"/>
    <dgm:cxn modelId="{BF1328D6-DC6C-4EF1-8C99-719337956921}" type="presParOf" srcId="{9D30F608-E040-44DF-B338-0BA5B8FAC154}" destId="{6AB221EA-81E7-403B-8C2A-309172242EC6}" srcOrd="0" destOrd="0" presId="urn:microsoft.com/office/officeart/2005/8/layout/orgChart1"/>
    <dgm:cxn modelId="{C3CA0AE3-0E15-4492-9375-509EEA1AB868}" type="presParOf" srcId="{6AB221EA-81E7-403B-8C2A-309172242EC6}" destId="{FC18740D-14CB-4CB8-A54F-8F1D15E8500D}" srcOrd="0" destOrd="0" presId="urn:microsoft.com/office/officeart/2005/8/layout/orgChart1"/>
    <dgm:cxn modelId="{A40F0340-3D39-4135-9155-E8CC1371EF90}" type="presParOf" srcId="{6AB221EA-81E7-403B-8C2A-309172242EC6}" destId="{FF5FF7C5-9420-44A3-9E89-B6D32DD10A30}" srcOrd="1" destOrd="0" presId="urn:microsoft.com/office/officeart/2005/8/layout/orgChart1"/>
    <dgm:cxn modelId="{4BBFD7DC-B31F-40CB-A4CF-AC3EB49853C0}" type="presParOf" srcId="{9D30F608-E040-44DF-B338-0BA5B8FAC154}" destId="{A098F1DF-B508-4084-B102-29267FBB93EF}" srcOrd="1" destOrd="0" presId="urn:microsoft.com/office/officeart/2005/8/layout/orgChart1"/>
    <dgm:cxn modelId="{E074510D-9BFB-46AF-B270-BAF51BC5CC3F}" type="presParOf" srcId="{9D30F608-E040-44DF-B338-0BA5B8FAC154}" destId="{3631FDC7-9905-44F1-A555-6D5C0D2D207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DCC019-F026-44E5-B52E-4434435043C8}">
      <dsp:nvSpPr>
        <dsp:cNvPr id="0" name=""/>
        <dsp:cNvSpPr/>
      </dsp:nvSpPr>
      <dsp:spPr>
        <a:xfrm>
          <a:off x="4144822" y="648073"/>
          <a:ext cx="91440" cy="355040"/>
        </a:xfrm>
        <a:custGeom>
          <a:avLst/>
          <a:gdLst/>
          <a:ahLst/>
          <a:cxnLst/>
          <a:rect l="0" t="0" r="0" b="0"/>
          <a:pathLst>
            <a:path>
              <a:moveTo>
                <a:pt x="135776" y="0"/>
              </a:moveTo>
              <a:lnTo>
                <a:pt x="135776" y="355040"/>
              </a:lnTo>
              <a:lnTo>
                <a:pt x="45720" y="3550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4DCF60-CF5E-4C84-92B4-DE647A8ED67F}">
      <dsp:nvSpPr>
        <dsp:cNvPr id="0" name=""/>
        <dsp:cNvSpPr/>
      </dsp:nvSpPr>
      <dsp:spPr>
        <a:xfrm>
          <a:off x="8156944" y="2446555"/>
          <a:ext cx="115774" cy="355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040"/>
              </a:lnTo>
              <a:lnTo>
                <a:pt x="115774" y="355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96569E-8D22-4024-8D83-4D308FB8FCF3}">
      <dsp:nvSpPr>
        <dsp:cNvPr id="0" name=""/>
        <dsp:cNvSpPr/>
      </dsp:nvSpPr>
      <dsp:spPr>
        <a:xfrm>
          <a:off x="7531763" y="1898558"/>
          <a:ext cx="933911" cy="162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41"/>
              </a:lnTo>
              <a:lnTo>
                <a:pt x="933911" y="81041"/>
              </a:lnTo>
              <a:lnTo>
                <a:pt x="933911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A10FF9-FB9E-4D83-85D1-E7CE4BE77102}">
      <dsp:nvSpPr>
        <dsp:cNvPr id="0" name=""/>
        <dsp:cNvSpPr/>
      </dsp:nvSpPr>
      <dsp:spPr>
        <a:xfrm>
          <a:off x="7223032" y="2446555"/>
          <a:ext cx="115774" cy="466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6799"/>
              </a:lnTo>
              <a:lnTo>
                <a:pt x="115774" y="4667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D2ADC-879C-4F13-9B69-CF98A59204C7}">
      <dsp:nvSpPr>
        <dsp:cNvPr id="0" name=""/>
        <dsp:cNvSpPr/>
      </dsp:nvSpPr>
      <dsp:spPr>
        <a:xfrm>
          <a:off x="7486043" y="1898558"/>
          <a:ext cx="91440" cy="162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FF320-F835-44A4-AFF8-A0139B66AB8D}">
      <dsp:nvSpPr>
        <dsp:cNvPr id="0" name=""/>
        <dsp:cNvSpPr/>
      </dsp:nvSpPr>
      <dsp:spPr>
        <a:xfrm>
          <a:off x="6289120" y="2446555"/>
          <a:ext cx="115774" cy="445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215"/>
              </a:lnTo>
              <a:lnTo>
                <a:pt x="115774" y="4452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1480E6-E25D-47AB-BFB4-4EA155645044}">
      <dsp:nvSpPr>
        <dsp:cNvPr id="0" name=""/>
        <dsp:cNvSpPr/>
      </dsp:nvSpPr>
      <dsp:spPr>
        <a:xfrm>
          <a:off x="6597852" y="1898558"/>
          <a:ext cx="933911" cy="162083"/>
        </a:xfrm>
        <a:custGeom>
          <a:avLst/>
          <a:gdLst/>
          <a:ahLst/>
          <a:cxnLst/>
          <a:rect l="0" t="0" r="0" b="0"/>
          <a:pathLst>
            <a:path>
              <a:moveTo>
                <a:pt x="933911" y="0"/>
              </a:moveTo>
              <a:lnTo>
                <a:pt x="933911" y="81041"/>
              </a:lnTo>
              <a:lnTo>
                <a:pt x="0" y="81041"/>
              </a:lnTo>
              <a:lnTo>
                <a:pt x="0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74B98-5E3C-4498-9EB7-D218B047720D}">
      <dsp:nvSpPr>
        <dsp:cNvPr id="0" name=""/>
        <dsp:cNvSpPr/>
      </dsp:nvSpPr>
      <dsp:spPr>
        <a:xfrm>
          <a:off x="4280598" y="648073"/>
          <a:ext cx="3251164" cy="710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9039"/>
              </a:lnTo>
              <a:lnTo>
                <a:pt x="3251164" y="629039"/>
              </a:lnTo>
              <a:lnTo>
                <a:pt x="3251164" y="7100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F4AEE-C26F-4130-9498-8DD2F224499D}">
      <dsp:nvSpPr>
        <dsp:cNvPr id="0" name=""/>
        <dsp:cNvSpPr/>
      </dsp:nvSpPr>
      <dsp:spPr>
        <a:xfrm>
          <a:off x="5355209" y="2429822"/>
          <a:ext cx="115774" cy="1451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1036"/>
              </a:lnTo>
              <a:lnTo>
                <a:pt x="115774" y="14510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18A57-6237-40F6-9F90-708AE069B08E}">
      <dsp:nvSpPr>
        <dsp:cNvPr id="0" name=""/>
        <dsp:cNvSpPr/>
      </dsp:nvSpPr>
      <dsp:spPr>
        <a:xfrm>
          <a:off x="5355209" y="2429822"/>
          <a:ext cx="115774" cy="903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3038"/>
              </a:lnTo>
              <a:lnTo>
                <a:pt x="115774" y="9030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28A54-DA51-4835-ADC2-5FCA99B1F0DC}">
      <dsp:nvSpPr>
        <dsp:cNvPr id="0" name=""/>
        <dsp:cNvSpPr/>
      </dsp:nvSpPr>
      <dsp:spPr>
        <a:xfrm>
          <a:off x="5355209" y="2429822"/>
          <a:ext cx="115774" cy="355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040"/>
              </a:lnTo>
              <a:lnTo>
                <a:pt x="115774" y="355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F43C5-52B7-43F7-AB14-C8F7A43C38FF}">
      <dsp:nvSpPr>
        <dsp:cNvPr id="0" name=""/>
        <dsp:cNvSpPr/>
      </dsp:nvSpPr>
      <dsp:spPr>
        <a:xfrm>
          <a:off x="5196984" y="1881824"/>
          <a:ext cx="466955" cy="162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41"/>
              </a:lnTo>
              <a:lnTo>
                <a:pt x="466955" y="81041"/>
              </a:lnTo>
              <a:lnTo>
                <a:pt x="466955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245783-012A-409D-A533-3949EBDDA699}">
      <dsp:nvSpPr>
        <dsp:cNvPr id="0" name=""/>
        <dsp:cNvSpPr/>
      </dsp:nvSpPr>
      <dsp:spPr>
        <a:xfrm>
          <a:off x="4421297" y="2429822"/>
          <a:ext cx="115774" cy="1451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1036"/>
              </a:lnTo>
              <a:lnTo>
                <a:pt x="115774" y="14510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7F67D-4371-4431-9C90-FAD829167D82}">
      <dsp:nvSpPr>
        <dsp:cNvPr id="0" name=""/>
        <dsp:cNvSpPr/>
      </dsp:nvSpPr>
      <dsp:spPr>
        <a:xfrm>
          <a:off x="4421297" y="2429822"/>
          <a:ext cx="115774" cy="903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3038"/>
              </a:lnTo>
              <a:lnTo>
                <a:pt x="115774" y="9030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6F78CF-4456-4D04-98EB-0BA956837DB4}">
      <dsp:nvSpPr>
        <dsp:cNvPr id="0" name=""/>
        <dsp:cNvSpPr/>
      </dsp:nvSpPr>
      <dsp:spPr>
        <a:xfrm>
          <a:off x="4421297" y="2429822"/>
          <a:ext cx="115774" cy="355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040"/>
              </a:lnTo>
              <a:lnTo>
                <a:pt x="115774" y="355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C5C6B3-BD8C-4E93-A79A-FF9E61ABDEF5}">
      <dsp:nvSpPr>
        <dsp:cNvPr id="0" name=""/>
        <dsp:cNvSpPr/>
      </dsp:nvSpPr>
      <dsp:spPr>
        <a:xfrm>
          <a:off x="4730028" y="1881824"/>
          <a:ext cx="466955" cy="162083"/>
        </a:xfrm>
        <a:custGeom>
          <a:avLst/>
          <a:gdLst/>
          <a:ahLst/>
          <a:cxnLst/>
          <a:rect l="0" t="0" r="0" b="0"/>
          <a:pathLst>
            <a:path>
              <a:moveTo>
                <a:pt x="466955" y="0"/>
              </a:moveTo>
              <a:lnTo>
                <a:pt x="466955" y="81041"/>
              </a:lnTo>
              <a:lnTo>
                <a:pt x="0" y="81041"/>
              </a:lnTo>
              <a:lnTo>
                <a:pt x="0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01CEA-A9EA-47E2-9286-01733372A734}">
      <dsp:nvSpPr>
        <dsp:cNvPr id="0" name=""/>
        <dsp:cNvSpPr/>
      </dsp:nvSpPr>
      <dsp:spPr>
        <a:xfrm>
          <a:off x="4280598" y="648073"/>
          <a:ext cx="916385" cy="710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9039"/>
              </a:lnTo>
              <a:lnTo>
                <a:pt x="916385" y="629039"/>
              </a:lnTo>
              <a:lnTo>
                <a:pt x="916385" y="7100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2FBBE-EA5F-412F-8A59-D4C9F0E52E59}">
      <dsp:nvSpPr>
        <dsp:cNvPr id="0" name=""/>
        <dsp:cNvSpPr/>
      </dsp:nvSpPr>
      <dsp:spPr>
        <a:xfrm>
          <a:off x="3328937" y="2448126"/>
          <a:ext cx="115774" cy="355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040"/>
              </a:lnTo>
              <a:lnTo>
                <a:pt x="115774" y="355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AE582-271A-46F1-B57D-06CEF59459BA}">
      <dsp:nvSpPr>
        <dsp:cNvPr id="0" name=""/>
        <dsp:cNvSpPr/>
      </dsp:nvSpPr>
      <dsp:spPr>
        <a:xfrm>
          <a:off x="3159559" y="1900128"/>
          <a:ext cx="478108" cy="162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41"/>
              </a:lnTo>
              <a:lnTo>
                <a:pt x="478108" y="81041"/>
              </a:lnTo>
              <a:lnTo>
                <a:pt x="478108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CA79D-668C-4690-96DD-F1F44DA03CAA}">
      <dsp:nvSpPr>
        <dsp:cNvPr id="0" name=""/>
        <dsp:cNvSpPr/>
      </dsp:nvSpPr>
      <dsp:spPr>
        <a:xfrm>
          <a:off x="2358917" y="2448126"/>
          <a:ext cx="121792" cy="903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3038"/>
              </a:lnTo>
              <a:lnTo>
                <a:pt x="121792" y="9030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F7E848-1036-4931-B46C-D6D4FAF4C159}">
      <dsp:nvSpPr>
        <dsp:cNvPr id="0" name=""/>
        <dsp:cNvSpPr/>
      </dsp:nvSpPr>
      <dsp:spPr>
        <a:xfrm>
          <a:off x="2358917" y="2448126"/>
          <a:ext cx="121792" cy="355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040"/>
              </a:lnTo>
              <a:lnTo>
                <a:pt x="121792" y="355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53C875-AFCE-4721-861E-7360BB94A750}">
      <dsp:nvSpPr>
        <dsp:cNvPr id="0" name=""/>
        <dsp:cNvSpPr/>
      </dsp:nvSpPr>
      <dsp:spPr>
        <a:xfrm>
          <a:off x="2683696" y="1900128"/>
          <a:ext cx="475862" cy="162083"/>
        </a:xfrm>
        <a:custGeom>
          <a:avLst/>
          <a:gdLst/>
          <a:ahLst/>
          <a:cxnLst/>
          <a:rect l="0" t="0" r="0" b="0"/>
          <a:pathLst>
            <a:path>
              <a:moveTo>
                <a:pt x="475862" y="0"/>
              </a:moveTo>
              <a:lnTo>
                <a:pt x="475862" y="81041"/>
              </a:lnTo>
              <a:lnTo>
                <a:pt x="0" y="81041"/>
              </a:lnTo>
              <a:lnTo>
                <a:pt x="0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2A04E-76DE-49E6-9580-6693C2CFD9B2}">
      <dsp:nvSpPr>
        <dsp:cNvPr id="0" name=""/>
        <dsp:cNvSpPr/>
      </dsp:nvSpPr>
      <dsp:spPr>
        <a:xfrm>
          <a:off x="3159559" y="648073"/>
          <a:ext cx="1121039" cy="710081"/>
        </a:xfrm>
        <a:custGeom>
          <a:avLst/>
          <a:gdLst/>
          <a:ahLst/>
          <a:cxnLst/>
          <a:rect l="0" t="0" r="0" b="0"/>
          <a:pathLst>
            <a:path>
              <a:moveTo>
                <a:pt x="1121039" y="0"/>
              </a:moveTo>
              <a:lnTo>
                <a:pt x="1121039" y="629039"/>
              </a:lnTo>
              <a:lnTo>
                <a:pt x="0" y="629039"/>
              </a:lnTo>
              <a:lnTo>
                <a:pt x="0" y="7100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284F1-11F5-4136-97B2-B8DEDD80A472}">
      <dsp:nvSpPr>
        <dsp:cNvPr id="0" name=""/>
        <dsp:cNvSpPr/>
      </dsp:nvSpPr>
      <dsp:spPr>
        <a:xfrm>
          <a:off x="1055867" y="2493251"/>
          <a:ext cx="176628" cy="2547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7032"/>
              </a:lnTo>
              <a:lnTo>
                <a:pt x="176628" y="25470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B6511-6145-4D48-BB1F-B837345B7770}">
      <dsp:nvSpPr>
        <dsp:cNvPr id="0" name=""/>
        <dsp:cNvSpPr/>
      </dsp:nvSpPr>
      <dsp:spPr>
        <a:xfrm>
          <a:off x="1055867" y="2493251"/>
          <a:ext cx="176628" cy="1999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9034"/>
              </a:lnTo>
              <a:lnTo>
                <a:pt x="176628" y="19990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0E957-0D85-4619-8FD3-7E779C4B1C3E}">
      <dsp:nvSpPr>
        <dsp:cNvPr id="0" name=""/>
        <dsp:cNvSpPr/>
      </dsp:nvSpPr>
      <dsp:spPr>
        <a:xfrm>
          <a:off x="1055867" y="2493251"/>
          <a:ext cx="176628" cy="1451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1036"/>
              </a:lnTo>
              <a:lnTo>
                <a:pt x="176628" y="14510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60CA53-0098-4A69-A884-AF5085D4DD82}">
      <dsp:nvSpPr>
        <dsp:cNvPr id="0" name=""/>
        <dsp:cNvSpPr/>
      </dsp:nvSpPr>
      <dsp:spPr>
        <a:xfrm>
          <a:off x="1055867" y="2493251"/>
          <a:ext cx="176628" cy="903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3038"/>
              </a:lnTo>
              <a:lnTo>
                <a:pt x="176628" y="9030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AEBFD-3D89-41E9-9F51-92A8B8855EDD}">
      <dsp:nvSpPr>
        <dsp:cNvPr id="0" name=""/>
        <dsp:cNvSpPr/>
      </dsp:nvSpPr>
      <dsp:spPr>
        <a:xfrm>
          <a:off x="1055867" y="2493251"/>
          <a:ext cx="176628" cy="355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040"/>
              </a:lnTo>
              <a:lnTo>
                <a:pt x="176628" y="355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05EAF4-1483-4A84-8072-32C05B4105A7}">
      <dsp:nvSpPr>
        <dsp:cNvPr id="0" name=""/>
        <dsp:cNvSpPr/>
      </dsp:nvSpPr>
      <dsp:spPr>
        <a:xfrm>
          <a:off x="1059921" y="1887374"/>
          <a:ext cx="466955" cy="162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41"/>
              </a:lnTo>
              <a:lnTo>
                <a:pt x="466955" y="81041"/>
              </a:lnTo>
              <a:lnTo>
                <a:pt x="466955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DFDA5D-4F52-432F-B7DE-EF53EF0D8779}">
      <dsp:nvSpPr>
        <dsp:cNvPr id="0" name=""/>
        <dsp:cNvSpPr/>
      </dsp:nvSpPr>
      <dsp:spPr>
        <a:xfrm>
          <a:off x="81386" y="2435372"/>
          <a:ext cx="115774" cy="1487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7239"/>
              </a:lnTo>
              <a:lnTo>
                <a:pt x="115774" y="14872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DF70A7-3C5F-4FFC-BE6E-6F7F90BBE704}">
      <dsp:nvSpPr>
        <dsp:cNvPr id="0" name=""/>
        <dsp:cNvSpPr/>
      </dsp:nvSpPr>
      <dsp:spPr>
        <a:xfrm>
          <a:off x="81386" y="2435372"/>
          <a:ext cx="115774" cy="921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139"/>
              </a:lnTo>
              <a:lnTo>
                <a:pt x="115774" y="9211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6917F-C407-44B7-9F9D-73D2E3936B3B}">
      <dsp:nvSpPr>
        <dsp:cNvPr id="0" name=""/>
        <dsp:cNvSpPr/>
      </dsp:nvSpPr>
      <dsp:spPr>
        <a:xfrm>
          <a:off x="81386" y="2435372"/>
          <a:ext cx="115774" cy="355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040"/>
              </a:lnTo>
              <a:lnTo>
                <a:pt x="115774" y="355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358A4-B039-4446-91F4-048B2A40AAEF}">
      <dsp:nvSpPr>
        <dsp:cNvPr id="0" name=""/>
        <dsp:cNvSpPr/>
      </dsp:nvSpPr>
      <dsp:spPr>
        <a:xfrm>
          <a:off x="390117" y="1887374"/>
          <a:ext cx="669803" cy="162083"/>
        </a:xfrm>
        <a:custGeom>
          <a:avLst/>
          <a:gdLst/>
          <a:ahLst/>
          <a:cxnLst/>
          <a:rect l="0" t="0" r="0" b="0"/>
          <a:pathLst>
            <a:path>
              <a:moveTo>
                <a:pt x="669803" y="0"/>
              </a:moveTo>
              <a:lnTo>
                <a:pt x="669803" y="81041"/>
              </a:lnTo>
              <a:lnTo>
                <a:pt x="0" y="81041"/>
              </a:lnTo>
              <a:lnTo>
                <a:pt x="0" y="1620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D5350D-2E0D-4EDD-8908-0C074BCF54FB}">
      <dsp:nvSpPr>
        <dsp:cNvPr id="0" name=""/>
        <dsp:cNvSpPr/>
      </dsp:nvSpPr>
      <dsp:spPr>
        <a:xfrm>
          <a:off x="1059921" y="648073"/>
          <a:ext cx="3220677" cy="710081"/>
        </a:xfrm>
        <a:custGeom>
          <a:avLst/>
          <a:gdLst/>
          <a:ahLst/>
          <a:cxnLst/>
          <a:rect l="0" t="0" r="0" b="0"/>
          <a:pathLst>
            <a:path>
              <a:moveTo>
                <a:pt x="3220677" y="0"/>
              </a:moveTo>
              <a:lnTo>
                <a:pt x="3220677" y="629039"/>
              </a:lnTo>
              <a:lnTo>
                <a:pt x="0" y="629039"/>
              </a:lnTo>
              <a:lnTo>
                <a:pt x="0" y="7100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7D0B10-D924-484E-B880-8EF3C49B0A12}">
      <dsp:nvSpPr>
        <dsp:cNvPr id="0" name=""/>
        <dsp:cNvSpPr/>
      </dsp:nvSpPr>
      <dsp:spPr>
        <a:xfrm>
          <a:off x="3873463" y="262684"/>
          <a:ext cx="814270" cy="385389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Registrar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accent6">
                  <a:lumMod val="60000"/>
                  <a:lumOff val="40000"/>
                </a:schemeClr>
              </a:solidFill>
            </a:rPr>
            <a:t>Geraldine Jones</a:t>
          </a:r>
        </a:p>
      </dsp:txBody>
      <dsp:txXfrm>
        <a:off x="3873463" y="262684"/>
        <a:ext cx="814270" cy="385389"/>
      </dsp:txXfrm>
    </dsp:sp>
    <dsp:sp modelId="{E853F581-810C-4D16-B664-B20A59FEEFB3}">
      <dsp:nvSpPr>
        <dsp:cNvPr id="0" name=""/>
        <dsp:cNvSpPr/>
      </dsp:nvSpPr>
      <dsp:spPr>
        <a:xfrm>
          <a:off x="87024" y="1358155"/>
          <a:ext cx="1945793" cy="529219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Director, Student Recruitment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accent6">
                  <a:lumMod val="60000"/>
                  <a:lumOff val="40000"/>
                </a:schemeClr>
              </a:solidFill>
            </a:rPr>
            <a:t>Matthew Melnyk</a:t>
          </a:r>
        </a:p>
      </dsp:txBody>
      <dsp:txXfrm>
        <a:off x="87024" y="1358155"/>
        <a:ext cx="1945793" cy="529219"/>
      </dsp:txXfrm>
    </dsp:sp>
    <dsp:sp modelId="{4F646E08-2D5F-43C1-B049-146B9C09C5BF}">
      <dsp:nvSpPr>
        <dsp:cNvPr id="0" name=""/>
        <dsp:cNvSpPr/>
      </dsp:nvSpPr>
      <dsp:spPr>
        <a:xfrm>
          <a:off x="4203" y="2049458"/>
          <a:ext cx="77182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Manager, National Recruitment</a:t>
          </a:r>
        </a:p>
      </dsp:txBody>
      <dsp:txXfrm>
        <a:off x="4203" y="2049458"/>
        <a:ext cx="771827" cy="385913"/>
      </dsp:txXfrm>
    </dsp:sp>
    <dsp:sp modelId="{B8F92550-2BBF-45E5-8EF0-C2C51352E750}">
      <dsp:nvSpPr>
        <dsp:cNvPr id="0" name=""/>
        <dsp:cNvSpPr/>
      </dsp:nvSpPr>
      <dsp:spPr>
        <a:xfrm>
          <a:off x="197160" y="2597456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- Market Development</a:t>
          </a:r>
        </a:p>
      </dsp:txBody>
      <dsp:txXfrm>
        <a:off x="197160" y="2597456"/>
        <a:ext cx="771827" cy="385913"/>
      </dsp:txXfrm>
    </dsp:sp>
    <dsp:sp modelId="{C3344AB3-8FB7-48E9-95A7-43493C87DFD5}">
      <dsp:nvSpPr>
        <dsp:cNvPr id="0" name=""/>
        <dsp:cNvSpPr/>
      </dsp:nvSpPr>
      <dsp:spPr>
        <a:xfrm>
          <a:off x="197160" y="3145453"/>
          <a:ext cx="712597" cy="422116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Fall Travel/ Conversion (2)</a:t>
          </a:r>
        </a:p>
      </dsp:txBody>
      <dsp:txXfrm>
        <a:off x="197160" y="3145453"/>
        <a:ext cx="712597" cy="422116"/>
      </dsp:txXfrm>
    </dsp:sp>
    <dsp:sp modelId="{98F14C85-02F9-49E1-BAA5-758D873B6444}">
      <dsp:nvSpPr>
        <dsp:cNvPr id="0" name=""/>
        <dsp:cNvSpPr/>
      </dsp:nvSpPr>
      <dsp:spPr>
        <a:xfrm>
          <a:off x="197160" y="3729654"/>
          <a:ext cx="771827" cy="385913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Fall Travel (5</a:t>
          </a:r>
          <a:r>
            <a:rPr lang="en-US" sz="600" kern="1200" dirty="0"/>
            <a:t>)</a:t>
          </a:r>
        </a:p>
      </dsp:txBody>
      <dsp:txXfrm>
        <a:off x="197160" y="3729654"/>
        <a:ext cx="771827" cy="385913"/>
      </dsp:txXfrm>
    </dsp:sp>
    <dsp:sp modelId="{B199A0F8-62C6-4124-A19A-D4404EBFB958}">
      <dsp:nvSpPr>
        <dsp:cNvPr id="0" name=""/>
        <dsp:cNvSpPr/>
      </dsp:nvSpPr>
      <dsp:spPr>
        <a:xfrm>
          <a:off x="938115" y="2049458"/>
          <a:ext cx="1177523" cy="44379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Manager, Recruitment Operations &amp; Communication</a:t>
          </a:r>
        </a:p>
      </dsp:txBody>
      <dsp:txXfrm>
        <a:off x="938115" y="2049458"/>
        <a:ext cx="1177523" cy="443793"/>
      </dsp:txXfrm>
    </dsp:sp>
    <dsp:sp modelId="{683E60B3-9128-4CE5-9310-111A9147FD80}">
      <dsp:nvSpPr>
        <dsp:cNvPr id="0" name=""/>
        <dsp:cNvSpPr/>
      </dsp:nvSpPr>
      <dsp:spPr>
        <a:xfrm>
          <a:off x="1232496" y="2655335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- Multimedia Web Specialist</a:t>
          </a:r>
        </a:p>
      </dsp:txBody>
      <dsp:txXfrm>
        <a:off x="1232496" y="2655335"/>
        <a:ext cx="771827" cy="385913"/>
      </dsp:txXfrm>
    </dsp:sp>
    <dsp:sp modelId="{0DB83638-C5DB-42FC-8460-A68CFDDD7E38}">
      <dsp:nvSpPr>
        <dsp:cNvPr id="0" name=""/>
        <dsp:cNvSpPr/>
      </dsp:nvSpPr>
      <dsp:spPr>
        <a:xfrm>
          <a:off x="1232496" y="3203333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- Communications</a:t>
          </a:r>
        </a:p>
      </dsp:txBody>
      <dsp:txXfrm>
        <a:off x="1232496" y="3203333"/>
        <a:ext cx="771827" cy="385913"/>
      </dsp:txXfrm>
    </dsp:sp>
    <dsp:sp modelId="{22EB52E9-1A2D-40F5-9BB3-5B682987B6E1}">
      <dsp:nvSpPr>
        <dsp:cNvPr id="0" name=""/>
        <dsp:cNvSpPr/>
      </dsp:nvSpPr>
      <dsp:spPr>
        <a:xfrm>
          <a:off x="1232496" y="3751331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- Smart Start and School Group Programs</a:t>
          </a:r>
        </a:p>
      </dsp:txBody>
      <dsp:txXfrm>
        <a:off x="1232496" y="3751331"/>
        <a:ext cx="771827" cy="385913"/>
      </dsp:txXfrm>
    </dsp:sp>
    <dsp:sp modelId="{98BEB2C7-5D53-40F9-8981-80D826349FF2}">
      <dsp:nvSpPr>
        <dsp:cNvPr id="0" name=""/>
        <dsp:cNvSpPr/>
      </dsp:nvSpPr>
      <dsp:spPr>
        <a:xfrm>
          <a:off x="1232496" y="4299328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- Campus Visitor and Community Outreach</a:t>
          </a:r>
        </a:p>
      </dsp:txBody>
      <dsp:txXfrm>
        <a:off x="1232496" y="4299328"/>
        <a:ext cx="771827" cy="385913"/>
      </dsp:txXfrm>
    </dsp:sp>
    <dsp:sp modelId="{6D3E68D1-6A83-40DC-B913-E121BC4F9F52}">
      <dsp:nvSpPr>
        <dsp:cNvPr id="0" name=""/>
        <dsp:cNvSpPr/>
      </dsp:nvSpPr>
      <dsp:spPr>
        <a:xfrm>
          <a:off x="1232496" y="4847326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Recruitment Officer - On-Campus Events &amp; Support</a:t>
          </a:r>
        </a:p>
      </dsp:txBody>
      <dsp:txXfrm>
        <a:off x="1232496" y="4847326"/>
        <a:ext cx="771827" cy="385913"/>
      </dsp:txXfrm>
    </dsp:sp>
    <dsp:sp modelId="{E7913C3F-C14E-47FE-8338-E1B6A1E18D37}">
      <dsp:nvSpPr>
        <dsp:cNvPr id="0" name=""/>
        <dsp:cNvSpPr/>
      </dsp:nvSpPr>
      <dsp:spPr>
        <a:xfrm>
          <a:off x="2215224" y="1358155"/>
          <a:ext cx="1888670" cy="541973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Director, Admissions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accent6">
                  <a:lumMod val="60000"/>
                  <a:lumOff val="40000"/>
                </a:schemeClr>
              </a:solidFill>
            </a:rPr>
            <a:t>Christina Bosilo</a:t>
          </a:r>
        </a:p>
      </dsp:txBody>
      <dsp:txXfrm>
        <a:off x="2215224" y="1358155"/>
        <a:ext cx="1888670" cy="541973"/>
      </dsp:txXfrm>
    </dsp:sp>
    <dsp:sp modelId="{F6609A51-ECB0-4582-A155-28471BE9186B}">
      <dsp:nvSpPr>
        <dsp:cNvPr id="0" name=""/>
        <dsp:cNvSpPr/>
      </dsp:nvSpPr>
      <dsp:spPr>
        <a:xfrm>
          <a:off x="2277722" y="2062212"/>
          <a:ext cx="81194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Supervisor, Admissions &amp; Systems</a:t>
          </a:r>
        </a:p>
      </dsp:txBody>
      <dsp:txXfrm>
        <a:off x="2277722" y="2062212"/>
        <a:ext cx="811947" cy="385913"/>
      </dsp:txXfrm>
    </dsp:sp>
    <dsp:sp modelId="{60A2516A-E86A-4D2F-921F-F8BEA975F598}">
      <dsp:nvSpPr>
        <dsp:cNvPr id="0" name=""/>
        <dsp:cNvSpPr/>
      </dsp:nvSpPr>
      <dsp:spPr>
        <a:xfrm>
          <a:off x="2480709" y="2610210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Admissions Officer (3)</a:t>
          </a:r>
        </a:p>
      </dsp:txBody>
      <dsp:txXfrm>
        <a:off x="2480709" y="2610210"/>
        <a:ext cx="771827" cy="385913"/>
      </dsp:txXfrm>
    </dsp:sp>
    <dsp:sp modelId="{1BFA4824-3FBE-422B-80FC-B349469C34E9}">
      <dsp:nvSpPr>
        <dsp:cNvPr id="0" name=""/>
        <dsp:cNvSpPr/>
      </dsp:nvSpPr>
      <dsp:spPr>
        <a:xfrm>
          <a:off x="2480709" y="3158208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Admissions Assistant (2) </a:t>
          </a:r>
        </a:p>
      </dsp:txBody>
      <dsp:txXfrm>
        <a:off x="2480709" y="3158208"/>
        <a:ext cx="771827" cy="385913"/>
      </dsp:txXfrm>
    </dsp:sp>
    <dsp:sp modelId="{4BDE438C-EB31-4E14-B311-DDD3B3A56D72}">
      <dsp:nvSpPr>
        <dsp:cNvPr id="0" name=""/>
        <dsp:cNvSpPr/>
      </dsp:nvSpPr>
      <dsp:spPr>
        <a:xfrm>
          <a:off x="3251754" y="2062212"/>
          <a:ext cx="77182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Manager, Admissions &amp; Assessment</a:t>
          </a:r>
        </a:p>
      </dsp:txBody>
      <dsp:txXfrm>
        <a:off x="3251754" y="2062212"/>
        <a:ext cx="771827" cy="385913"/>
      </dsp:txXfrm>
    </dsp:sp>
    <dsp:sp modelId="{B21EDD04-A80F-4914-B1C0-B7C581DE6405}">
      <dsp:nvSpPr>
        <dsp:cNvPr id="0" name=""/>
        <dsp:cNvSpPr/>
      </dsp:nvSpPr>
      <dsp:spPr>
        <a:xfrm>
          <a:off x="3444711" y="2610210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Evaluations Specialist (5)</a:t>
          </a:r>
        </a:p>
      </dsp:txBody>
      <dsp:txXfrm>
        <a:off x="3444711" y="2610210"/>
        <a:ext cx="771827" cy="385913"/>
      </dsp:txXfrm>
    </dsp:sp>
    <dsp:sp modelId="{2B292576-7D35-4730-9EEE-05ECACCBA903}">
      <dsp:nvSpPr>
        <dsp:cNvPr id="0" name=""/>
        <dsp:cNvSpPr/>
      </dsp:nvSpPr>
      <dsp:spPr>
        <a:xfrm>
          <a:off x="4257071" y="1358155"/>
          <a:ext cx="1879825" cy="523669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Associate Registrar, Enrolment Supports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accent6">
                  <a:lumMod val="60000"/>
                  <a:lumOff val="40000"/>
                </a:schemeClr>
              </a:solidFill>
            </a:rPr>
            <a:t>Susan Guenther</a:t>
          </a:r>
        </a:p>
      </dsp:txBody>
      <dsp:txXfrm>
        <a:off x="4257071" y="1358155"/>
        <a:ext cx="1879825" cy="523669"/>
      </dsp:txXfrm>
    </dsp:sp>
    <dsp:sp modelId="{20E039EE-1ED1-4060-96FC-3593E48F5D2B}">
      <dsp:nvSpPr>
        <dsp:cNvPr id="0" name=""/>
        <dsp:cNvSpPr/>
      </dsp:nvSpPr>
      <dsp:spPr>
        <a:xfrm>
          <a:off x="4344114" y="2043908"/>
          <a:ext cx="77182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Manager, Scheduling and Examinations</a:t>
          </a:r>
        </a:p>
      </dsp:txBody>
      <dsp:txXfrm>
        <a:off x="4344114" y="2043908"/>
        <a:ext cx="771827" cy="385913"/>
      </dsp:txXfrm>
    </dsp:sp>
    <dsp:sp modelId="{E4A41440-CF9E-42E9-97D0-E3D9CD9840F2}">
      <dsp:nvSpPr>
        <dsp:cNvPr id="0" name=""/>
        <dsp:cNvSpPr/>
      </dsp:nvSpPr>
      <dsp:spPr>
        <a:xfrm>
          <a:off x="4537071" y="2591906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Scheduling Coordinator</a:t>
          </a:r>
          <a:endParaRPr lang="en-US" sz="700" kern="1200" dirty="0">
            <a:solidFill>
              <a:srgbClr val="FF0000"/>
            </a:solidFill>
          </a:endParaRPr>
        </a:p>
      </dsp:txBody>
      <dsp:txXfrm>
        <a:off x="4537071" y="2591906"/>
        <a:ext cx="771827" cy="385913"/>
      </dsp:txXfrm>
    </dsp:sp>
    <dsp:sp modelId="{B410BAEB-47C7-45DE-971B-91020F05904D}">
      <dsp:nvSpPr>
        <dsp:cNvPr id="0" name=""/>
        <dsp:cNvSpPr/>
      </dsp:nvSpPr>
      <dsp:spPr>
        <a:xfrm>
          <a:off x="4537071" y="3139904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Scheduling Assistant (2)</a:t>
          </a:r>
        </a:p>
      </dsp:txBody>
      <dsp:txXfrm>
        <a:off x="4537071" y="3139904"/>
        <a:ext cx="771827" cy="385913"/>
      </dsp:txXfrm>
    </dsp:sp>
    <dsp:sp modelId="{4130430D-B4D9-4EDF-83BF-F8626CA37B40}">
      <dsp:nvSpPr>
        <dsp:cNvPr id="0" name=""/>
        <dsp:cNvSpPr/>
      </dsp:nvSpPr>
      <dsp:spPr>
        <a:xfrm>
          <a:off x="4537071" y="3687902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latin typeface="+mn-lt"/>
            </a:rPr>
            <a:t>Scheduling and Examinations Clerk</a:t>
          </a:r>
        </a:p>
      </dsp:txBody>
      <dsp:txXfrm>
        <a:off x="4537071" y="3687902"/>
        <a:ext cx="771827" cy="385913"/>
      </dsp:txXfrm>
    </dsp:sp>
    <dsp:sp modelId="{A7EE8271-80DA-4E8F-808B-352A2894D0BB}">
      <dsp:nvSpPr>
        <dsp:cNvPr id="0" name=""/>
        <dsp:cNvSpPr/>
      </dsp:nvSpPr>
      <dsp:spPr>
        <a:xfrm>
          <a:off x="5278026" y="2043908"/>
          <a:ext cx="77182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Manager, Student Information and Systems</a:t>
          </a:r>
        </a:p>
      </dsp:txBody>
      <dsp:txXfrm>
        <a:off x="5278026" y="2043908"/>
        <a:ext cx="771827" cy="385913"/>
      </dsp:txXfrm>
    </dsp:sp>
    <dsp:sp modelId="{C44AB06F-D77E-4DB8-A78A-A0452B64E47A}">
      <dsp:nvSpPr>
        <dsp:cNvPr id="0" name=""/>
        <dsp:cNvSpPr/>
      </dsp:nvSpPr>
      <dsp:spPr>
        <a:xfrm>
          <a:off x="5470983" y="2591906"/>
          <a:ext cx="771827" cy="3859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bg1"/>
              </a:solidFill>
            </a:rPr>
            <a:t>Business Analyst</a:t>
          </a:r>
        </a:p>
      </dsp:txBody>
      <dsp:txXfrm>
        <a:off x="5470983" y="2591906"/>
        <a:ext cx="771827" cy="385913"/>
      </dsp:txXfrm>
    </dsp:sp>
    <dsp:sp modelId="{7BBE1632-03EB-4530-A7C7-1B50D9015C86}">
      <dsp:nvSpPr>
        <dsp:cNvPr id="0" name=""/>
        <dsp:cNvSpPr/>
      </dsp:nvSpPr>
      <dsp:spPr>
        <a:xfrm>
          <a:off x="5470983" y="3139904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latin typeface="+mn-lt"/>
              <a:cs typeface="Arial" panose="020B0604020202020204" pitchFamily="34" charset="0"/>
            </a:rPr>
            <a:t>Senior Records Officer</a:t>
          </a:r>
        </a:p>
      </dsp:txBody>
      <dsp:txXfrm>
        <a:off x="5470983" y="3139904"/>
        <a:ext cx="771827" cy="385913"/>
      </dsp:txXfrm>
    </dsp:sp>
    <dsp:sp modelId="{A94A7851-BE9F-4FA7-A7E3-82BF73318403}">
      <dsp:nvSpPr>
        <dsp:cNvPr id="0" name=""/>
        <dsp:cNvSpPr/>
      </dsp:nvSpPr>
      <dsp:spPr>
        <a:xfrm>
          <a:off x="5470983" y="3687902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latin typeface="+mn-lt"/>
            </a:rPr>
            <a:t>Academic Records Assistant (3)</a:t>
          </a:r>
        </a:p>
      </dsp:txBody>
      <dsp:txXfrm>
        <a:off x="5470983" y="3687902"/>
        <a:ext cx="771827" cy="385913"/>
      </dsp:txXfrm>
    </dsp:sp>
    <dsp:sp modelId="{4D0EF374-6722-4912-89C1-2750D0856FA9}">
      <dsp:nvSpPr>
        <dsp:cNvPr id="0" name=""/>
        <dsp:cNvSpPr/>
      </dsp:nvSpPr>
      <dsp:spPr>
        <a:xfrm>
          <a:off x="6607384" y="1358155"/>
          <a:ext cx="1848759" cy="540403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Associate Registrar, Enrolment Operations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accent6">
                  <a:lumMod val="60000"/>
                  <a:lumOff val="40000"/>
                </a:schemeClr>
              </a:solidFill>
            </a:rPr>
            <a:t>Jodi Fitzgerald</a:t>
          </a:r>
        </a:p>
      </dsp:txBody>
      <dsp:txXfrm>
        <a:off x="6607384" y="1358155"/>
        <a:ext cx="1848759" cy="540403"/>
      </dsp:txXfrm>
    </dsp:sp>
    <dsp:sp modelId="{C277B669-175F-407F-A4A2-E18927072B10}">
      <dsp:nvSpPr>
        <dsp:cNvPr id="0" name=""/>
        <dsp:cNvSpPr/>
      </dsp:nvSpPr>
      <dsp:spPr>
        <a:xfrm>
          <a:off x="6211938" y="2060642"/>
          <a:ext cx="77182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Manager, Curriculum, Policy &amp; Outreach</a:t>
          </a:r>
        </a:p>
      </dsp:txBody>
      <dsp:txXfrm>
        <a:off x="6211938" y="2060642"/>
        <a:ext cx="771827" cy="385913"/>
      </dsp:txXfrm>
    </dsp:sp>
    <dsp:sp modelId="{2E6ED136-0AA9-416A-86C4-096FAB6BFB7E}">
      <dsp:nvSpPr>
        <dsp:cNvPr id="0" name=""/>
        <dsp:cNvSpPr/>
      </dsp:nvSpPr>
      <dsp:spPr>
        <a:xfrm>
          <a:off x="6404895" y="2608639"/>
          <a:ext cx="707959" cy="5662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Curriculum, Policy &amp; Outreach Assistant (2</a:t>
          </a:r>
          <a:r>
            <a:rPr lang="en-US" sz="700" kern="1200" dirty="0">
              <a:solidFill>
                <a:schemeClr val="bg1"/>
              </a:solidFill>
            </a:rPr>
            <a:t>)</a:t>
          </a:r>
        </a:p>
      </dsp:txBody>
      <dsp:txXfrm>
        <a:off x="6404895" y="2608639"/>
        <a:ext cx="707959" cy="566263"/>
      </dsp:txXfrm>
    </dsp:sp>
    <dsp:sp modelId="{C34B8634-4D7D-4119-90A0-F7B03BFE9698}">
      <dsp:nvSpPr>
        <dsp:cNvPr id="0" name=""/>
        <dsp:cNvSpPr/>
      </dsp:nvSpPr>
      <dsp:spPr>
        <a:xfrm>
          <a:off x="7145849" y="2060642"/>
          <a:ext cx="77182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Manager, Brock Central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rgbClr val="FF0000"/>
              </a:solidFill>
            </a:rPr>
            <a:t>VACANT</a:t>
          </a:r>
        </a:p>
      </dsp:txBody>
      <dsp:txXfrm>
        <a:off x="7145849" y="2060642"/>
        <a:ext cx="771827" cy="385913"/>
      </dsp:txXfrm>
    </dsp:sp>
    <dsp:sp modelId="{609CEF60-9C4C-4115-A61F-3E18E1ECA027}">
      <dsp:nvSpPr>
        <dsp:cNvPr id="0" name=""/>
        <dsp:cNvSpPr/>
      </dsp:nvSpPr>
      <dsp:spPr>
        <a:xfrm>
          <a:off x="7338806" y="2608639"/>
          <a:ext cx="771827" cy="609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Student Information and Service Advisor (9)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rgbClr val="FF0000"/>
              </a:solidFill>
            </a:rPr>
            <a:t>On Leave  - 2</a:t>
          </a:r>
        </a:p>
      </dsp:txBody>
      <dsp:txXfrm>
        <a:off x="7338806" y="2608639"/>
        <a:ext cx="771827" cy="609431"/>
      </dsp:txXfrm>
    </dsp:sp>
    <dsp:sp modelId="{228C7DA0-F451-41CE-B01B-5B004AC40450}">
      <dsp:nvSpPr>
        <dsp:cNvPr id="0" name=""/>
        <dsp:cNvSpPr/>
      </dsp:nvSpPr>
      <dsp:spPr>
        <a:xfrm>
          <a:off x="8079761" y="2060642"/>
          <a:ext cx="771827" cy="385913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tx1"/>
              </a:solidFill>
            </a:rPr>
            <a:t>Supervisor, Central Academic Advising</a:t>
          </a:r>
        </a:p>
      </dsp:txBody>
      <dsp:txXfrm>
        <a:off x="8079761" y="2060642"/>
        <a:ext cx="771827" cy="385913"/>
      </dsp:txXfrm>
    </dsp:sp>
    <dsp:sp modelId="{D49ADB48-FBC5-4C89-A729-077A7CA01146}">
      <dsp:nvSpPr>
        <dsp:cNvPr id="0" name=""/>
        <dsp:cNvSpPr/>
      </dsp:nvSpPr>
      <dsp:spPr>
        <a:xfrm>
          <a:off x="8272718" y="2608639"/>
          <a:ext cx="771827" cy="385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Academic Advisor (2)</a:t>
          </a:r>
        </a:p>
      </dsp:txBody>
      <dsp:txXfrm>
        <a:off x="8272718" y="2608639"/>
        <a:ext cx="771827" cy="385913"/>
      </dsp:txXfrm>
    </dsp:sp>
    <dsp:sp modelId="{FC18740D-14CB-4CB8-A54F-8F1D15E8500D}">
      <dsp:nvSpPr>
        <dsp:cNvPr id="0" name=""/>
        <dsp:cNvSpPr/>
      </dsp:nvSpPr>
      <dsp:spPr>
        <a:xfrm>
          <a:off x="3418714" y="810157"/>
          <a:ext cx="771827" cy="385913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Assistant to the Registrar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Christina Zahaj</a:t>
          </a:r>
        </a:p>
      </dsp:txBody>
      <dsp:txXfrm>
        <a:off x="3418714" y="810157"/>
        <a:ext cx="771827" cy="3859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5BA1-1A81-534E-8D44-07C900FAD782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497E6-C95C-614E-AF30-58D001718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81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C55F8-3F66-9443-9114-688DDAD01944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CEC67-EABE-524A-A145-86B09183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1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rocku.ca/webcal/current/undergrad/areg.html#sec72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rocku.sharepoint.com/sites/Registrar/SitePages/Forms-&amp;-Resources.aspx?csf=1&amp;e=UYzqbU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mailto:ugcalendar@brocku.ca" TargetMode="External"/><Relationship Id="rId5" Type="http://schemas.openxmlformats.org/officeDocument/2006/relationships/hyperlink" Target="https://forms.office.com/Pages/ResponsePage.aspx?id=FRGudvwe8kqlNuKyRDrxoDdqXldWEv9Fty9x6ZHelKRUNzhWS083WFVMS0dQWE9LTVVSU0laMTFRUC4u" TargetMode="External"/><Relationship Id="rId4" Type="http://schemas.openxmlformats.org/officeDocument/2006/relationships/hyperlink" Target="https://brocku.sharepoint.com/sites/Registrar/Shared%20Documents/Forms/AllItems.aspx?id=/sites/Registrar/Shared%20Documents/APC_Site_Documentation.pdf&amp;parent=/sites/Registrar/Shared%20Document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62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67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view program specific data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29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view year over year data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36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FHB III:C:17 https://brocku.ca/university-secretariat/faculty-handbook/section-3/#17._appeals</a:t>
            </a:r>
          </a:p>
          <a:p>
            <a:pPr marL="0" indent="0">
              <a:buNone/>
            </a:pPr>
            <a:r>
              <a:rPr lang="en-US" dirty="0"/>
              <a:t>Academic Calendar, Academic Regulations and University Policies VIII. Appeals </a:t>
            </a:r>
          </a:p>
          <a:p>
            <a:pPr marL="0" indent="0">
              <a:buNone/>
            </a:pPr>
            <a:r>
              <a:rPr lang="en-US" dirty="0"/>
              <a:t> (</a:t>
            </a:r>
            <a:r>
              <a:rPr lang="en-US" dirty="0">
                <a:hlinkClick r:id="rId3"/>
              </a:rPr>
              <a:t>https://brocku.ca/webcal/current/undergrad/areg.html#sec72</a:t>
            </a:r>
            <a:r>
              <a:rPr lang="en-US" dirty="0"/>
              <a:t>) </a:t>
            </a:r>
          </a:p>
          <a:p>
            <a:r>
              <a:rPr lang="en-CA" dirty="0"/>
              <a:t>​</a:t>
            </a:r>
          </a:p>
          <a:p>
            <a:r>
              <a:rPr lang="en-CA" dirty="0"/>
              <a:t>Previous fees (for reference, if needed)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$50 for Misconduct, Grade Appeals, Backdated Withdrawals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$25 for Suspension, Debarment and Academic Regulation or Policy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22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Appeal of grades – must be made within 90 days of date of release of final grades</a:t>
            </a:r>
          </a:p>
          <a:p>
            <a:r>
              <a:rPr lang="en-CA" dirty="0"/>
              <a:t>Appeals of retroactive reg or BDW – within 90 calendar days of the last day of examinations &gt; supporting documentation must be provided.  Fee considerations available via BDW procedure and is separate for academic decision.  Fee consideration petitions are reviewed and evaluated a committee in SAFA.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5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&amp; onboarding of new Committee members occurred in July </a:t>
            </a:r>
          </a:p>
          <a:p>
            <a:r>
              <a:rPr lang="en-US" dirty="0"/>
              <a:t>Meetings occur on very regular basis, typically 1-2 times per month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08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(reminder academic year begins with Spring term)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03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Office of the Registrars SharePoint Site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 presentations are currently available: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UPC and the Calendar Revision Submission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overview of the role of UPC, deadlines for calendar submissions, and required documentation.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APC System Overview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an overview of the APC System, inputting changes, proposals and explanations.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companion guide is also available through Forms &amp; Resources – </a:t>
            </a:r>
            <a:r>
              <a:rPr lang="en-US" sz="1200" b="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APC Site Documentation and Instructions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APC Request for Consultation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always, if you have any questions or concerns please do not hesitate to reach out to this e-mail (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ugcalendar@brocku.ca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or through Microsoft Teams.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73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rebuchet MS"/>
                <a:cs typeface="Trebuchet MS"/>
              </a:defRPr>
            </a:lvl1pPr>
            <a:lvl2pPr>
              <a:defRPr>
                <a:latin typeface="Trebuchet MS"/>
                <a:cs typeface="Trebuchet MS"/>
              </a:defRPr>
            </a:lvl2pPr>
            <a:lvl3pPr>
              <a:defRPr>
                <a:latin typeface="Trebuchet MS"/>
                <a:cs typeface="Trebuchet MS"/>
              </a:defRPr>
            </a:lvl3pPr>
            <a:lvl4pPr>
              <a:defRPr>
                <a:latin typeface="Trebuchet MS"/>
                <a:cs typeface="Trebuchet MS"/>
              </a:defRPr>
            </a:lvl4pPr>
            <a:lvl5pPr>
              <a:defRPr>
                <a:latin typeface="Trebuchet MS"/>
                <a:cs typeface="Trebuchet M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73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Trebuchet MS"/>
                <a:cs typeface="Trebuchet MS"/>
              </a:defRPr>
            </a:lvl1pPr>
            <a:lvl2pPr>
              <a:defRPr sz="2400">
                <a:latin typeface="Trebuchet MS"/>
                <a:cs typeface="Trebuchet MS"/>
              </a:defRPr>
            </a:lvl2pPr>
            <a:lvl3pPr>
              <a:defRPr sz="2000">
                <a:latin typeface="Trebuchet MS"/>
                <a:cs typeface="Trebuchet MS"/>
              </a:defRPr>
            </a:lvl3pPr>
            <a:lvl4pPr>
              <a:defRPr sz="1800">
                <a:latin typeface="Trebuchet MS"/>
                <a:cs typeface="Trebuchet MS"/>
              </a:defRPr>
            </a:lvl4pPr>
            <a:lvl5pPr>
              <a:defRPr sz="180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Trebuchet MS"/>
                <a:cs typeface="Trebuchet MS"/>
              </a:defRPr>
            </a:lvl1pPr>
            <a:lvl2pPr>
              <a:defRPr sz="2400">
                <a:latin typeface="Trebuchet MS"/>
                <a:cs typeface="Trebuchet MS"/>
              </a:defRPr>
            </a:lvl2pPr>
            <a:lvl3pPr>
              <a:defRPr sz="2000">
                <a:latin typeface="Trebuchet MS"/>
                <a:cs typeface="Trebuchet MS"/>
              </a:defRPr>
            </a:lvl3pPr>
            <a:lvl4pPr>
              <a:defRPr sz="1800">
                <a:latin typeface="Trebuchet MS"/>
                <a:cs typeface="Trebuchet MS"/>
              </a:defRPr>
            </a:lvl4pPr>
            <a:lvl5pPr>
              <a:defRPr sz="180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1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4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510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>
                <a:latin typeface="Trebuchet MS"/>
                <a:cs typeface="Trebuchet MS"/>
              </a:defRPr>
            </a:lvl1pPr>
            <a:lvl2pPr>
              <a:defRPr sz="2800">
                <a:latin typeface="Trebuchet MS"/>
                <a:cs typeface="Trebuchet MS"/>
              </a:defRPr>
            </a:lvl2pPr>
            <a:lvl3pPr>
              <a:defRPr sz="2400">
                <a:latin typeface="Trebuchet MS"/>
                <a:cs typeface="Trebuchet MS"/>
              </a:defRPr>
            </a:lvl3pPr>
            <a:lvl4pPr>
              <a:defRPr sz="2000">
                <a:latin typeface="Trebuchet MS"/>
                <a:cs typeface="Trebuchet MS"/>
              </a:defRPr>
            </a:lvl4pPr>
            <a:lvl5pPr>
              <a:defRPr sz="2000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97150"/>
            <a:ext cx="3008313" cy="3529013"/>
          </a:xfrm>
        </p:spPr>
        <p:txBody>
          <a:bodyPr/>
          <a:lstStyle>
            <a:lvl1pPr marL="0" indent="0">
              <a:buNone/>
              <a:defRPr sz="140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/>
                <a:cs typeface="Trebuchet MS"/>
              </a:rPr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8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83969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45123"/>
            <a:ext cx="5486400" cy="3544897"/>
          </a:xfrm>
        </p:spPr>
        <p:txBody>
          <a:bodyPr/>
          <a:lstStyle>
            <a:lvl1pPr marL="0" indent="0">
              <a:buNone/>
              <a:defRPr sz="3200">
                <a:latin typeface="Trebuchet MS"/>
                <a:cs typeface="Trebuchet M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7022"/>
            <a:ext cx="5486400" cy="485177"/>
          </a:xfrm>
        </p:spPr>
        <p:txBody>
          <a:bodyPr/>
          <a:lstStyle>
            <a:lvl1pPr marL="0" indent="0">
              <a:buNone/>
              <a:defRPr sz="140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/>
                <a:cs typeface="Trebuchet MS"/>
              </a:rPr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5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Department of Psychology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Feb. 3, 2012</a:t>
            </a:r>
          </a:p>
        </p:txBody>
      </p:sp>
      <p:pic>
        <p:nvPicPr>
          <p:cNvPr id="8" name="Picture 7" descr="50_Institutional_FP3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471" y="0"/>
            <a:ext cx="9459309" cy="6857999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6932418" y="5961753"/>
            <a:ext cx="2116768" cy="8290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636882" y="6203835"/>
            <a:ext cx="1108403" cy="67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4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y.brocku.ca/BrockDB/fgb_ApproveMarks.aspx?DocumentHeaderID=1111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mchande@Brocku.c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rocku.ca/registrar/senate_appeal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rocku.ca/webcal/current/undergrad/areg.html#sec7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rocku.ca/university-secretariat/wp-content/uploads/sites/82/Appeals_Pre-Appeals-Procedure-Timeline_Appendix-1-approved-Senate-691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00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64041" y="5137"/>
            <a:ext cx="9681512" cy="6966458"/>
          </a:xfrm>
          <a:prstGeom prst="rect">
            <a:avLst/>
          </a:prstGeom>
          <a:solidFill>
            <a:srgbClr val="BE00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97647" y="856010"/>
            <a:ext cx="80289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rebuchet MS"/>
                <a:cs typeface="Trebuchet MS"/>
              </a:rPr>
              <a:t>Office of the Registrar – New Chair/Director Orientation</a:t>
            </a:r>
          </a:p>
          <a:p>
            <a:pPr algn="ctr"/>
            <a:endParaRPr lang="en-US" sz="48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algn="ctr"/>
            <a:r>
              <a:rPr lang="en-US" sz="4800">
                <a:solidFill>
                  <a:schemeClr val="bg1"/>
                </a:solidFill>
                <a:latin typeface="Trebuchet MS"/>
                <a:cs typeface="Trebuchet MS"/>
              </a:rPr>
              <a:t>August 11, 2021</a:t>
            </a:r>
            <a:endParaRPr lang="en-US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882" y="6203835"/>
            <a:ext cx="1108403" cy="67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6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Chart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880050"/>
              </p:ext>
            </p:extLst>
          </p:nvPr>
        </p:nvGraphicFramePr>
        <p:xfrm>
          <a:off x="0" y="1266824"/>
          <a:ext cx="9048750" cy="549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512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252B6-58CD-490E-81DA-F11AEAC0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6C674-0496-46BF-AD7A-3AAB0BCAC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review of units/services in the RO</a:t>
            </a:r>
          </a:p>
          <a:p>
            <a:r>
              <a:rPr lang="en-US" dirty="0"/>
              <a:t>Electronic grades submission</a:t>
            </a:r>
          </a:p>
          <a:p>
            <a:r>
              <a:rPr lang="en-US" dirty="0"/>
              <a:t>Admissions &amp; Power BI</a:t>
            </a:r>
          </a:p>
          <a:p>
            <a:r>
              <a:rPr lang="en-US" dirty="0"/>
              <a:t>Student Appeals</a:t>
            </a:r>
          </a:p>
          <a:p>
            <a:r>
              <a:rPr lang="en-US" dirty="0"/>
              <a:t>APC training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50620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Office of the Registrar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22800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/>
              <a:t>Teams</a:t>
            </a:r>
          </a:p>
          <a:p>
            <a:pPr lvl="1"/>
            <a:r>
              <a:rPr lang="en-US" sz="2400" dirty="0"/>
              <a:t>Admissions (Domestic/International UG &amp; Teacher Education)</a:t>
            </a:r>
          </a:p>
          <a:p>
            <a:pPr lvl="1"/>
            <a:r>
              <a:rPr lang="en-US" sz="2400" dirty="0"/>
              <a:t>Central Academic Advising </a:t>
            </a:r>
          </a:p>
          <a:p>
            <a:pPr lvl="1"/>
            <a:r>
              <a:rPr lang="en-US" sz="2400" dirty="0"/>
              <a:t>Brock Central (general RO inquiries, OSAP, student account questions)</a:t>
            </a:r>
          </a:p>
          <a:p>
            <a:pPr lvl="1"/>
            <a:r>
              <a:rPr lang="en-US" sz="2400" dirty="0"/>
              <a:t>Curriculum Management, Policy &amp; Outreach (Senate Committees, Calendar, Convocation) </a:t>
            </a:r>
          </a:p>
          <a:p>
            <a:pPr lvl="1"/>
            <a:r>
              <a:rPr lang="en-US" sz="2400" dirty="0"/>
              <a:t>Recruitment (domestic national UG – Ontario HS, College/University transfer, out of province)</a:t>
            </a:r>
          </a:p>
          <a:p>
            <a:pPr lvl="1"/>
            <a:r>
              <a:rPr lang="en-US" sz="2400" dirty="0"/>
              <a:t>Academic Records (grades, change of major, course restrictions, academic adjudication)</a:t>
            </a:r>
          </a:p>
          <a:p>
            <a:pPr lvl="1"/>
            <a:r>
              <a:rPr lang="en-US" sz="2400" dirty="0"/>
              <a:t>Scheduling (SP/SU/FA/WI courses &amp; exams, distance exams)</a:t>
            </a:r>
          </a:p>
          <a:p>
            <a:endParaRPr lang="en-US" sz="2800" dirty="0"/>
          </a:p>
          <a:p>
            <a:r>
              <a:rPr lang="en-US" sz="2800" dirty="0"/>
              <a:t>Conduit to facilitate any business in support of students and faculty</a:t>
            </a:r>
          </a:p>
          <a:p>
            <a:pPr lvl="1"/>
            <a:r>
              <a:rPr lang="en-US" sz="2200" dirty="0"/>
              <a:t>Enrollment = new intake in the form of undergraduate domestic student recruitment &amp; admissions; progression of in-progress students</a:t>
            </a:r>
          </a:p>
          <a:p>
            <a:pPr lvl="1"/>
            <a:r>
              <a:rPr lang="en-US" sz="2200" dirty="0"/>
              <a:t>Retention = student services, support academic policy, procedure &amp; outcomes</a:t>
            </a:r>
          </a:p>
        </p:txBody>
      </p:sp>
    </p:spTree>
    <p:extLst>
      <p:ext uri="{BB962C8B-B14F-4D97-AF65-F5344CB8AC3E}">
        <p14:creationId xmlns:p14="http://schemas.microsoft.com/office/powerpoint/2010/main" val="180823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3500B-E97D-44B9-B933-14BD9C926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5E135-FE53-4EDD-A940-40059D05B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" y="1417638"/>
            <a:ext cx="8478982" cy="4708525"/>
          </a:xfrm>
        </p:spPr>
        <p:txBody>
          <a:bodyPr>
            <a:normAutofit/>
          </a:bodyPr>
          <a:lstStyle/>
          <a:p>
            <a:r>
              <a:rPr lang="en-US" sz="2400" dirty="0"/>
              <a:t>Method of grade submission is electronic (Faculty Gradebook, Brock DB)</a:t>
            </a:r>
          </a:p>
          <a:p>
            <a:r>
              <a:rPr lang="en-US" sz="2400" dirty="0"/>
              <a:t>Instructors enter/upload grades</a:t>
            </a:r>
          </a:p>
          <a:p>
            <a:pPr lvl="1"/>
            <a:r>
              <a:rPr lang="en-US" sz="2000" dirty="0"/>
              <a:t>Can be imported from Sakai</a:t>
            </a:r>
          </a:p>
          <a:p>
            <a:pPr lvl="1"/>
            <a:r>
              <a:rPr lang="en-US" sz="2000" dirty="0"/>
              <a:t>Once grades are entered, instructors release grades to Chair/GPD</a:t>
            </a:r>
          </a:p>
          <a:p>
            <a:r>
              <a:rPr lang="en-US" sz="2400" dirty="0"/>
              <a:t>Once grades are released, you will receive an email to your Brock email account for you to approve/release marks to the RO</a:t>
            </a:r>
          </a:p>
          <a:p>
            <a:pPr marL="400050" lvl="1" indent="0">
              <a:buNone/>
            </a:pPr>
            <a:r>
              <a:rPr lang="en-US" sz="1800" dirty="0"/>
              <a:t>- You have received an action item</a:t>
            </a:r>
          </a:p>
          <a:p>
            <a:pPr marL="400050" lvl="1" indent="0">
              <a:buNone/>
            </a:pPr>
            <a:r>
              <a:rPr lang="en-US" sz="1800" dirty="0"/>
              <a:t>- To electronically approve grades click on the following link:</a:t>
            </a:r>
          </a:p>
          <a:p>
            <a:pPr marL="400050" lvl="1" indent="0">
              <a:buNone/>
            </a:pPr>
            <a:r>
              <a:rPr lang="en-US" sz="1800" u="sng" dirty="0">
                <a:hlinkClick r:id="rId2"/>
              </a:rPr>
              <a:t>https://my.brocku.ca/BrockDB/fgb_ApproveMarks.aspx?DocumentHeaderID=11111</a:t>
            </a:r>
            <a:endParaRPr lang="en-US" sz="1800" u="sng" dirty="0"/>
          </a:p>
        </p:txBody>
      </p:sp>
    </p:spTree>
    <p:extLst>
      <p:ext uri="{BB962C8B-B14F-4D97-AF65-F5344CB8AC3E}">
        <p14:creationId xmlns:p14="http://schemas.microsoft.com/office/powerpoint/2010/main" val="322761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B86E9-AC14-4B5B-8A4A-7784300AD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8347F-7DF4-4E53-89F4-0DB793E19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grade submissions must be approved by Chair/Program Director</a:t>
            </a:r>
          </a:p>
          <a:p>
            <a:r>
              <a:rPr lang="en-CA" dirty="0"/>
              <a:t>Grades cannot be released until this approval occurs</a:t>
            </a:r>
          </a:p>
          <a:p>
            <a:r>
              <a:rPr lang="en-CA" dirty="0"/>
              <a:t>If email notification of grades is a concern, contact </a:t>
            </a:r>
            <a:r>
              <a:rPr lang="en-CA" dirty="0">
                <a:solidFill>
                  <a:prstClr val="black"/>
                </a:solidFill>
              </a:rPr>
              <a:t>Mwinchande Chande, Manager, Student Information &amp; Systems </a:t>
            </a:r>
            <a:r>
              <a:rPr lang="en-CA" dirty="0">
                <a:solidFill>
                  <a:prstClr val="black"/>
                </a:solidFill>
                <a:hlinkClick r:id="rId2"/>
              </a:rPr>
              <a:t>mchande@Brocku.ca</a:t>
            </a:r>
            <a:r>
              <a:rPr lang="en-CA" dirty="0">
                <a:solidFill>
                  <a:prstClr val="black"/>
                </a:solidFill>
              </a:rPr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916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A02C5-F62B-4B92-8B61-AB6F26422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4EB08-FF17-45EA-9F78-1D4FC21D4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Enrolment meetings begin with the Provost, Dean’s office and Reg. Office to set forecast goals for programs in August</a:t>
            </a:r>
          </a:p>
          <a:p>
            <a:r>
              <a:rPr lang="en-US" dirty="0"/>
              <a:t>September begins new application cycle</a:t>
            </a:r>
          </a:p>
          <a:p>
            <a:r>
              <a:rPr lang="en-US" dirty="0"/>
              <a:t>Teacher Ed &amp; 105 open 3</a:t>
            </a:r>
            <a:r>
              <a:rPr lang="en-US" baseline="30000" dirty="0"/>
              <a:t>rd</a:t>
            </a:r>
            <a:r>
              <a:rPr lang="en-US" dirty="0"/>
              <a:t> week of September </a:t>
            </a:r>
          </a:p>
          <a:p>
            <a:r>
              <a:rPr lang="en-US" dirty="0"/>
              <a:t>101 (Ontario HS) applicants get a ‘PIN code’ from guidance counsellors, majority apply in November/December</a:t>
            </a:r>
          </a:p>
          <a:p>
            <a:r>
              <a:rPr lang="en-US" dirty="0"/>
              <a:t>Admissions run ‘rolling’ offers</a:t>
            </a:r>
          </a:p>
          <a:p>
            <a:pPr lvl="1"/>
            <a:r>
              <a:rPr lang="en-US" dirty="0"/>
              <a:t>First offers, begin as early as November </a:t>
            </a:r>
          </a:p>
          <a:p>
            <a:pPr lvl="1"/>
            <a:r>
              <a:rPr lang="en-US" dirty="0"/>
              <a:t>Largest number of offers go out in January/February 2022</a:t>
            </a:r>
          </a:p>
          <a:p>
            <a:pPr marL="342900" lvl="1" indent="-342900">
              <a:buFont typeface="Arial"/>
              <a:buChar char="•"/>
            </a:pPr>
            <a:r>
              <a:rPr lang="en-US" sz="3100" dirty="0"/>
              <a:t>Deadline for Ontario HS (101) to ‘accept’ offer is June 1, 2022</a:t>
            </a:r>
          </a:p>
          <a:p>
            <a:r>
              <a:rPr lang="en-US" dirty="0"/>
              <a:t>July/August review offer conditions for accepted students and finalize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7840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6403D-7475-4660-90BF-9D9ED9065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BI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29F41-1168-450F-860C-B97F43394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business analytics service by Microsoft, available to you via Office365</a:t>
            </a:r>
          </a:p>
          <a:p>
            <a:r>
              <a:rPr lang="en-US" sz="2400" dirty="0"/>
              <a:t>Provides interactive visualizations and business intelligence capabilities with an interface simple enough for end users to create their own reports and dashboards</a:t>
            </a:r>
          </a:p>
          <a:p>
            <a:r>
              <a:rPr lang="en-US" sz="2400" dirty="0"/>
              <a:t>Performs functions of data sourcing and preparation, data analysis and data visualization.</a:t>
            </a:r>
          </a:p>
          <a:p>
            <a:r>
              <a:rPr lang="en-US" sz="2400" dirty="0"/>
              <a:t>Existing dashboards you can request access to include: Admissions Dashboards and Enrollment Dashboards</a:t>
            </a:r>
            <a:endParaRPr lang="en-CA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65084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C342D-1205-4620-954B-D26D959A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Admissions </a:t>
            </a:r>
            <a:r>
              <a:rPr lang="en-US" dirty="0" err="1"/>
              <a:t>Dasboard</a:t>
            </a:r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456D5E-40A8-42E7-BB5E-2C3D0EE7F5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857" y="1308307"/>
            <a:ext cx="8541943" cy="4773545"/>
          </a:xfrm>
        </p:spPr>
      </p:pic>
    </p:spTree>
    <p:extLst>
      <p:ext uri="{BB962C8B-B14F-4D97-AF65-F5344CB8AC3E}">
        <p14:creationId xmlns:p14="http://schemas.microsoft.com/office/powerpoint/2010/main" val="1003520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962F4-FE9E-4239-A6A2-E2087C52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Slicers</a:t>
            </a:r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11F46E-21C2-48FE-B6EC-2F27EEDB1F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330" y="1234324"/>
            <a:ext cx="9090317" cy="4848424"/>
          </a:xfrm>
        </p:spPr>
      </p:pic>
    </p:spTree>
    <p:extLst>
      <p:ext uri="{BB962C8B-B14F-4D97-AF65-F5344CB8AC3E}">
        <p14:creationId xmlns:p14="http://schemas.microsoft.com/office/powerpoint/2010/main" val="2710348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81AF-12A4-4294-BAF9-24C0B8CD0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Comparisons</a:t>
            </a:r>
            <a:endParaRPr lang="en-CA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D8628B0-3BCF-422A-96FE-3FB8E2D32E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0" t="13888" b="20871"/>
          <a:stretch/>
        </p:blipFill>
        <p:spPr>
          <a:xfrm>
            <a:off x="-119269" y="1417638"/>
            <a:ext cx="9151450" cy="394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80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D17F9-6501-4E7E-827C-299FB7F21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Access to </a:t>
            </a:r>
            <a:r>
              <a:rPr lang="en-CA"/>
              <a:t>PowerBI </a:t>
            </a:r>
            <a:r>
              <a:rPr lang="en-CA" dirty="0"/>
              <a:t>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036A3-12E0-4D8E-A50A-305A698C3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en-US" sz="2400" dirty="0"/>
              <a:t>Interested in </a:t>
            </a:r>
            <a:r>
              <a:rPr lang="en-US" sz="2400" dirty="0" err="1"/>
              <a:t>PowerBI</a:t>
            </a:r>
            <a:r>
              <a:rPr lang="en-US" sz="2400" dirty="0"/>
              <a:t> access?  </a:t>
            </a:r>
          </a:p>
          <a:p>
            <a:pPr lvl="1" fontAlgn="base">
              <a:lnSpc>
                <a:spcPct val="150000"/>
              </a:lnSpc>
            </a:pPr>
            <a:r>
              <a:rPr lang="en-US" sz="2400" dirty="0"/>
              <a:t>Submit your Security Access Request Form via </a:t>
            </a:r>
            <a:r>
              <a:rPr lang="en-US" sz="2400" dirty="0" err="1"/>
              <a:t>BrockDB</a:t>
            </a:r>
            <a:r>
              <a:rPr lang="en-US" sz="2400" dirty="0"/>
              <a:t> for access to this tool</a:t>
            </a:r>
          </a:p>
          <a:p>
            <a:pPr lvl="1" fontAlgn="base">
              <a:lnSpc>
                <a:spcPct val="150000"/>
              </a:lnSpc>
            </a:pPr>
            <a:r>
              <a:rPr lang="en-US" sz="2400" dirty="0"/>
              <a:t>Once approved, you can access Power BI through Office 365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3037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8B3B8-07B7-4DD4-88DD-5AB845C9E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Appeals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2694D-1267-4002-9A3B-E4B0969D9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Appeals to the SAB is the final recourse in dealing with academic appeals</a:t>
            </a:r>
          </a:p>
          <a:p>
            <a:r>
              <a:rPr lang="en-CA" dirty="0"/>
              <a:t>FHB section 3C-17 outlines appeal types, appeal methods, and appeal hearing protocol and procedures</a:t>
            </a:r>
          </a:p>
          <a:p>
            <a:r>
              <a:rPr lang="en-CA" dirty="0"/>
              <a:t>Appeals are submitted through Brock DB student portal</a:t>
            </a:r>
          </a:p>
          <a:p>
            <a:r>
              <a:rPr lang="en-CA" dirty="0"/>
              <a:t>Fees for applications have been eliminated</a:t>
            </a:r>
          </a:p>
          <a:p>
            <a:r>
              <a:rPr lang="en-CA" dirty="0"/>
              <a:t>Recently enhanced webpage, form and resources available to help students and staff- </a:t>
            </a:r>
            <a:r>
              <a:rPr lang="en-C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en-CA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https://brocku.ca/registrar/senate_appeals/</a:t>
            </a:r>
            <a:r>
              <a:rPr lang="en-C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4155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ED87-B6D7-4E3B-AB1C-DC5BEBDE9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Appeals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814AC-D099-417F-A0A3-75B4E7BD3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7200" dirty="0"/>
              <a:t>Types of Appeals:</a:t>
            </a:r>
          </a:p>
          <a:p>
            <a:pPr marL="0" indent="0">
              <a:buNone/>
            </a:pPr>
            <a:endParaRPr lang="en-US" sz="7200" dirty="0"/>
          </a:p>
          <a:p>
            <a:pPr>
              <a:buFontTx/>
              <a:buChar char="-"/>
            </a:pPr>
            <a:r>
              <a:rPr lang="en-US" sz="7200" dirty="0"/>
              <a:t>Grades 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>
                <a:solidFill>
                  <a:srgbClr val="C00000"/>
                </a:solidFill>
              </a:rPr>
              <a:t>Process: Instructor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Chair/Director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Dean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Student Appeals</a:t>
            </a:r>
          </a:p>
          <a:p>
            <a:pPr>
              <a:buFontTx/>
              <a:buChar char="-"/>
            </a:pPr>
            <a:r>
              <a:rPr lang="en-US" sz="7200" dirty="0"/>
              <a:t>Academic requirements/decisions 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>
                <a:solidFill>
                  <a:srgbClr val="C00000"/>
                </a:solidFill>
              </a:rPr>
              <a:t>Process: Chair/Director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Dean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Student Appeals</a:t>
            </a:r>
          </a:p>
          <a:p>
            <a:pPr>
              <a:buFontTx/>
              <a:buChar char="-"/>
            </a:pPr>
            <a:r>
              <a:rPr lang="en-US" sz="7200" dirty="0"/>
              <a:t>Retroactive registration and backdated withdrawal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>
                <a:solidFill>
                  <a:srgbClr val="C00000"/>
                </a:solidFill>
              </a:rPr>
              <a:t>Process: Registrar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Dean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Student Appeals</a:t>
            </a:r>
          </a:p>
          <a:p>
            <a:pPr>
              <a:buFontTx/>
              <a:buChar char="-"/>
            </a:pPr>
            <a:r>
              <a:rPr lang="en-US" sz="7200" dirty="0"/>
              <a:t>Charges of Academic Misconduct*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>
                <a:solidFill>
                  <a:srgbClr val="C00000"/>
                </a:solidFill>
              </a:rPr>
              <a:t>Process: Instructor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Chair/Director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Dean</a:t>
            </a:r>
            <a:r>
              <a:rPr lang="en-US" sz="7200" dirty="0">
                <a:solidFill>
                  <a:srgbClr val="C00000"/>
                </a:solidFill>
                <a:latin typeface="Webdings" panose="05030102010509060703" pitchFamily="18" charset="2"/>
              </a:rPr>
              <a:t>4</a:t>
            </a:r>
            <a:r>
              <a:rPr lang="en-US" sz="7200" dirty="0">
                <a:solidFill>
                  <a:srgbClr val="C00000"/>
                </a:solidFill>
              </a:rPr>
              <a:t>Student Appeals</a:t>
            </a:r>
          </a:p>
          <a:p>
            <a:pPr>
              <a:buFontTx/>
              <a:buChar char="-"/>
            </a:pPr>
            <a:r>
              <a:rPr lang="en-US" sz="7200" dirty="0"/>
              <a:t>Special Consideration (Suspension, Debarment, Permanent Debarment)</a:t>
            </a:r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r>
              <a:rPr lang="en-US" sz="4400" i="1" dirty="0"/>
              <a:t>*with misconduct Chairs/Director may be involved in the investigation and decision-making; </a:t>
            </a:r>
          </a:p>
          <a:p>
            <a:pPr marL="0" indent="0">
              <a:buNone/>
            </a:pPr>
            <a:r>
              <a:rPr lang="en-US" sz="4400" i="1" dirty="0"/>
              <a:t>but officially the decision is rendered by the Dean’s office</a:t>
            </a:r>
          </a:p>
          <a:p>
            <a:pPr marL="0" indent="0">
              <a:buNone/>
            </a:pPr>
            <a:endParaRPr lang="en-US" sz="4400" i="1" dirty="0"/>
          </a:p>
          <a:p>
            <a:pPr marL="0" indent="0">
              <a:buNone/>
            </a:pPr>
            <a:r>
              <a:rPr lang="en-US" sz="4400" dirty="0"/>
              <a:t>Resources: </a:t>
            </a:r>
          </a:p>
          <a:p>
            <a:pPr marL="0" indent="0">
              <a:buNone/>
            </a:pPr>
            <a:r>
              <a:rPr lang="en-US" sz="4400" dirty="0"/>
              <a:t>FHB III:A:5 and C:17 https://brocku.ca/university-secretariat/faculty-handbook/section-3/</a:t>
            </a:r>
          </a:p>
          <a:p>
            <a:pPr marL="0" indent="0">
              <a:buNone/>
            </a:pPr>
            <a:r>
              <a:rPr lang="en-US" sz="4400" dirty="0"/>
              <a:t>Academic Calendar, Academic Regulations and University Policies VIII. Appeals </a:t>
            </a:r>
          </a:p>
          <a:p>
            <a:pPr marL="0" indent="0">
              <a:buNone/>
            </a:pPr>
            <a:r>
              <a:rPr lang="en-US" sz="4400" dirty="0"/>
              <a:t> (</a:t>
            </a:r>
            <a:r>
              <a:rPr lang="en-US" sz="4400" dirty="0">
                <a:hlinkClick r:id="rId3"/>
              </a:rPr>
              <a:t>https://brocku.ca/webcal/current/undergrad/areg.html#sec72</a:t>
            </a:r>
            <a:r>
              <a:rPr lang="en-US" sz="4400" dirty="0"/>
              <a:t>)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43224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CEC9-D700-4F46-9887-5EBA76E87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Appeals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2EF02-C799-4727-9530-28F99ED90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Pre-Appeal procedures and timelines chart created in Spring 2021 and approved by Senate Available as an Appendix in the FHB</a:t>
            </a:r>
          </a:p>
          <a:p>
            <a:pPr marL="0" indent="0">
              <a:buNone/>
            </a:pP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https://brocku.ca/university-secretariat/wp-content/uploads/sites/82/Appeals_Pre-Appeals-Procedure-Timeline_Appendix-1-approved-Senate-691.pdf</a:t>
            </a:r>
            <a:r>
              <a:rPr lang="en-US" sz="2400" dirty="0"/>
              <a:t>)</a:t>
            </a:r>
          </a:p>
          <a:p>
            <a:endParaRPr lang="en-US" dirty="0"/>
          </a:p>
          <a:p>
            <a:endParaRPr lang="en-US" sz="17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7698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7A036-B9B7-4E92-87F6-E3D7C8196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Appeals Committee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4B04B-E162-4613-9522-877CF7ECA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Current Chair is Kate Bezanson, Associate Dean, Social Sciences</a:t>
            </a:r>
          </a:p>
          <a:p>
            <a:r>
              <a:rPr lang="en-US" dirty="0"/>
              <a:t>Current Vice-Chair is Amy Friend, Associate Professor, Visual Arts</a:t>
            </a:r>
          </a:p>
          <a:p>
            <a:r>
              <a:rPr lang="en-US" dirty="0"/>
              <a:t>Committee consists of 3 Senators; 2 Members-at-Large; Vice-Provost and AVP, Academic; ex-Officio member; Grad &amp; UG student members, etc. </a:t>
            </a:r>
          </a:p>
          <a:p>
            <a:r>
              <a:rPr lang="en-US" dirty="0"/>
              <a:t>Committee Secretary is Diana Huson, Manager, Curriculum Management, Policy &amp; Outreach</a:t>
            </a:r>
          </a:p>
          <a:p>
            <a:r>
              <a:rPr lang="en-US" dirty="0"/>
              <a:t>Teams/SharePoint site developed for committee member training and reference purposes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84574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16E75-943F-4F10-A728-2CEC8FA1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z="3600" dirty="0"/>
              <a:t>Undergraduate Program </a:t>
            </a:r>
            <a:br>
              <a:rPr lang="en-US" sz="3600" dirty="0"/>
            </a:br>
            <a:r>
              <a:rPr lang="en-US" sz="3600" dirty="0"/>
              <a:t>Calendar Committee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7D44D-63B1-481C-BB4A-3A19F2717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Undergraduate calendar changes are managed via on-line submission (Academic Program Calendar - APC system)</a:t>
            </a:r>
          </a:p>
          <a:p>
            <a:r>
              <a:rPr lang="en-US" sz="2000" dirty="0"/>
              <a:t>Deadline for submissions</a:t>
            </a:r>
          </a:p>
          <a:p>
            <a:pPr lvl="1"/>
            <a:r>
              <a:rPr lang="en-US" sz="1600" dirty="0"/>
              <a:t>Department = 3</a:t>
            </a:r>
            <a:r>
              <a:rPr lang="en-US" sz="1600" baseline="30000" dirty="0"/>
              <a:t>rd</a:t>
            </a:r>
            <a:r>
              <a:rPr lang="en-US" sz="1600" dirty="0"/>
              <a:t> Friday in October = October 15</a:t>
            </a:r>
          </a:p>
          <a:p>
            <a:pPr lvl="1"/>
            <a:r>
              <a:rPr lang="en-US" sz="1600" dirty="0"/>
              <a:t>Dean’s deadline = October 31</a:t>
            </a:r>
          </a:p>
          <a:p>
            <a:r>
              <a:rPr lang="en-US" sz="2000" dirty="0"/>
              <a:t>Senate’s Undergraduate Program Committee meets regularly to review submissions</a:t>
            </a:r>
          </a:p>
          <a:p>
            <a:r>
              <a:rPr lang="en-US" sz="2000" dirty="0"/>
              <a:t>Within UPC, small sub-committees are struck to review each Faculty submission </a:t>
            </a:r>
          </a:p>
          <a:p>
            <a:r>
              <a:rPr lang="en-US" sz="2000" dirty="0"/>
              <a:t>UPC submission goes forward to Senate for final approval</a:t>
            </a:r>
          </a:p>
          <a:p>
            <a:r>
              <a:rPr lang="en-US" sz="2000" dirty="0"/>
              <a:t>Goal is to have all major updates in place before academic calendar is released for next year (February)</a:t>
            </a:r>
          </a:p>
          <a:p>
            <a:r>
              <a:rPr lang="en-US" sz="2000" dirty="0"/>
              <a:t>For in-year submissions (current calendar updates) a manual submission process exists and UPC meets regularly to review</a:t>
            </a:r>
            <a:endParaRPr lang="en-CA" sz="2000" dirty="0"/>
          </a:p>
          <a:p>
            <a:endParaRPr lang="en-US" sz="20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72573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26142-ECE0-458A-B59E-334534F04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APC System and Support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B3FD-82AA-4836-A237-D157385BF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August, APC designates are updated and APC system is opened to begin process of editing calendar for the next year</a:t>
            </a:r>
          </a:p>
          <a:p>
            <a:r>
              <a:rPr lang="en-US" dirty="0"/>
              <a:t>Training presentations and resources are available on the Office of the Registrar’s SharePoint page to provide self-learning opportunities for designates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98992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C251E-E0DE-41D0-9B72-3A70217F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and Consultation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4BC1-6C3B-4CA2-A2B0-6D461FECF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Designates have been added to the Microsoft Team for APC Submissions and Support </a:t>
            </a:r>
          </a:p>
          <a:p>
            <a:r>
              <a:rPr lang="en-US" dirty="0"/>
              <a:t>Provided with updates about timelines and supports available</a:t>
            </a:r>
          </a:p>
          <a:p>
            <a:r>
              <a:rPr lang="en-US" dirty="0"/>
              <a:t>Designates are able to book one-to-one consultation sessions with Curriculum Management, Policy and Outreach</a:t>
            </a:r>
          </a:p>
          <a:p>
            <a:r>
              <a:rPr lang="en-US" dirty="0"/>
              <a:t>Includes training for new designates, specific questions related to submissions, or consultation on larger and complex revisions (i.e. a new major or program)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10342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FCFE5-F5FD-4822-932F-B3BC7AE57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82A0A-D1D5-41C1-B5D2-E595C5DC4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APC system opens in early August</a:t>
            </a:r>
          </a:p>
          <a:p>
            <a:r>
              <a:rPr lang="en-US" sz="2400" dirty="0"/>
              <a:t>Designates will:</a:t>
            </a:r>
          </a:p>
          <a:p>
            <a:pPr lvl="1"/>
            <a:r>
              <a:rPr lang="en-US" sz="2000" dirty="0"/>
              <a:t>review and revise calendar</a:t>
            </a:r>
          </a:p>
          <a:p>
            <a:pPr lvl="1"/>
            <a:r>
              <a:rPr lang="en-US" sz="2000" dirty="0"/>
              <a:t>prepare proposals and explanations for each change in APC</a:t>
            </a:r>
          </a:p>
          <a:p>
            <a:pPr lvl="1"/>
            <a:r>
              <a:rPr lang="en-US" sz="2000" dirty="0"/>
              <a:t>Collect all necessary supporting documents to be forwarded to Curriculum Management, Policy and Outreach (Library Support forms, Verification of Consultation, </a:t>
            </a:r>
            <a:r>
              <a:rPr lang="en-US" sz="2000" dirty="0" err="1"/>
              <a:t>etc</a:t>
            </a:r>
            <a:r>
              <a:rPr lang="en-US" sz="2000" dirty="0"/>
              <a:t>).</a:t>
            </a:r>
          </a:p>
          <a:p>
            <a:r>
              <a:rPr lang="en-US" sz="2400" dirty="0"/>
              <a:t>Submissions (including supporting documents) are due to the Dean the 3</a:t>
            </a:r>
            <a:r>
              <a:rPr lang="en-US" sz="2400" baseline="30000" dirty="0"/>
              <a:t>rd</a:t>
            </a:r>
            <a:r>
              <a:rPr lang="en-US" sz="2400" dirty="0"/>
              <a:t> Friday in October through the APC system</a:t>
            </a:r>
          </a:p>
          <a:p>
            <a:r>
              <a:rPr lang="en-US" sz="2400" dirty="0"/>
              <a:t>The Dean will review all Department/Centre submissions and submit final Faculty submission to Curriculum Management by October 31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4804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1B810-F145-4C89-B5CD-528E72F8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6783C-FFE2-43BF-A049-E9356D91A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Questions?</a:t>
            </a:r>
          </a:p>
          <a:p>
            <a:endParaRPr lang="en-CA" dirty="0"/>
          </a:p>
          <a:p>
            <a:r>
              <a:rPr lang="en-CA" dirty="0"/>
              <a:t>Key contacts:</a:t>
            </a:r>
          </a:p>
          <a:p>
            <a:pPr lvl="1"/>
            <a:r>
              <a:rPr lang="en-CA" dirty="0"/>
              <a:t>Jodi Fitzgerald, Associate Registrar, Enrollment Operations</a:t>
            </a:r>
          </a:p>
          <a:p>
            <a:pPr lvl="1"/>
            <a:r>
              <a:rPr lang="en-CA" dirty="0"/>
              <a:t>Diana Huson, Manager, CM, Policy &amp; Outreach</a:t>
            </a:r>
          </a:p>
          <a:p>
            <a:pPr lvl="1"/>
            <a:r>
              <a:rPr lang="en-CA" dirty="0"/>
              <a:t>Susan Guenther, Associate Registrar, Enrollment Services</a:t>
            </a:r>
          </a:p>
          <a:p>
            <a:pPr lvl="1"/>
            <a:r>
              <a:rPr lang="en-CA" dirty="0">
                <a:solidFill>
                  <a:prstClr val="black"/>
                </a:solidFill>
              </a:rPr>
              <a:t>Mwinchande Chande, Manager, Student Information &amp; Systems</a:t>
            </a:r>
            <a:endParaRPr lang="en-CA" dirty="0"/>
          </a:p>
          <a:p>
            <a:pPr lvl="1"/>
            <a:r>
              <a:rPr lang="en-CA" dirty="0"/>
              <a:t>Christina Bosilo, Director, Admissions</a:t>
            </a:r>
          </a:p>
          <a:p>
            <a:pPr lvl="1"/>
            <a:r>
              <a:rPr lang="en-CA" dirty="0"/>
              <a:t>Michelle Knapman, Manager, Admissions &amp; Assessment</a:t>
            </a:r>
          </a:p>
        </p:txBody>
      </p:sp>
    </p:spTree>
    <p:extLst>
      <p:ext uri="{BB962C8B-B14F-4D97-AF65-F5344CB8AC3E}">
        <p14:creationId xmlns:p14="http://schemas.microsoft.com/office/powerpoint/2010/main" val="506162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18019</TotalTime>
  <Words>1735</Words>
  <Application>Microsoft Office PowerPoint</Application>
  <PresentationFormat>On-screen Show (4:3)</PresentationFormat>
  <Paragraphs>206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Trebuchet MS</vt:lpstr>
      <vt:lpstr>Webdings</vt:lpstr>
      <vt:lpstr>Office Theme</vt:lpstr>
      <vt:lpstr>PowerPoint Presentation</vt:lpstr>
      <vt:lpstr>Organizational Chart</vt:lpstr>
      <vt:lpstr>Agenda</vt:lpstr>
      <vt:lpstr>Office of the Registrar</vt:lpstr>
      <vt:lpstr>Grades</vt:lpstr>
      <vt:lpstr>Grades</vt:lpstr>
      <vt:lpstr>Admissions</vt:lpstr>
      <vt:lpstr>Power BI</vt:lpstr>
      <vt:lpstr>Admissions Dasboard</vt:lpstr>
      <vt:lpstr>Slicers</vt:lpstr>
      <vt:lpstr>Cycle Comparisons</vt:lpstr>
      <vt:lpstr>Access to PowerBI Sessions</vt:lpstr>
      <vt:lpstr>Student Appeals</vt:lpstr>
      <vt:lpstr>Student Appeals</vt:lpstr>
      <vt:lpstr>Student Appeals</vt:lpstr>
      <vt:lpstr>Student Appeals Committee</vt:lpstr>
      <vt:lpstr>Undergraduate Program  Calendar Committee</vt:lpstr>
      <vt:lpstr>APC System and Support</vt:lpstr>
      <vt:lpstr>Support and Consultation</vt:lpstr>
      <vt:lpstr>Timelines</vt:lpstr>
      <vt:lpstr>Wrap-up</vt:lpstr>
    </vt:vector>
  </TitlesOfParts>
  <Company>Brock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@brockuniversity</dc:title>
  <dc:creator>Jocelyn Titone</dc:creator>
  <cp:lastModifiedBy>Geraldine Jones</cp:lastModifiedBy>
  <cp:revision>382</cp:revision>
  <cp:lastPrinted>2013-12-19T19:41:39Z</cp:lastPrinted>
  <dcterms:created xsi:type="dcterms:W3CDTF">2012-02-02T20:11:44Z</dcterms:created>
  <dcterms:modified xsi:type="dcterms:W3CDTF">2021-08-10T21:58:09Z</dcterms:modified>
</cp:coreProperties>
</file>