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393" r:id="rId5"/>
    <p:sldId id="386" r:id="rId6"/>
    <p:sldId id="394" r:id="rId7"/>
    <p:sldId id="396" r:id="rId8"/>
    <p:sldId id="395" r:id="rId9"/>
    <p:sldId id="398" r:id="rId10"/>
    <p:sldId id="39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1112A4C-BECE-A741-992E-3702878BA5CA}">
          <p14:sldIdLst>
            <p14:sldId id="393"/>
          </p14:sldIdLst>
        </p14:section>
        <p14:section name="Untitled Section" id="{61AD4C2F-D6AF-6846-AC1B-FF63905F6E49}">
          <p14:sldIdLst>
            <p14:sldId id="386"/>
            <p14:sldId id="394"/>
            <p14:sldId id="396"/>
            <p14:sldId id="395"/>
            <p14:sldId id="398"/>
            <p14:sldId id="39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0003"/>
    <a:srgbClr val="B8000E"/>
    <a:srgbClr val="665580"/>
    <a:srgbClr val="80331C"/>
    <a:srgbClr val="942A8A"/>
    <a:srgbClr val="9C34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91" autoAdjust="0"/>
    <p:restoredTop sz="88182" autoAdjust="0"/>
  </p:normalViewPr>
  <p:slideViewPr>
    <p:cSldViewPr snapToGrid="0" snapToObjects="1">
      <p:cViewPr varScale="1">
        <p:scale>
          <a:sx n="64" d="100"/>
          <a:sy n="64" d="100"/>
        </p:scale>
        <p:origin x="111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D5BA1-1A81-534E-8D44-07C900FAD782}" type="datetimeFigureOut">
              <a:rPr lang="en-US" smtClean="0"/>
              <a:t>2017-07-10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497E6-C95C-614E-AF30-58D001718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81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C55F8-3F66-9443-9114-688DDAD01944}" type="datetimeFigureOut">
              <a:rPr lang="en-US" smtClean="0"/>
              <a:t>2017-07-10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CEC67-EABE-524A-A145-86B09183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19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CEC67-EABE-524A-A145-86B0918347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91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2017-07-10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6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rebuchet MS"/>
                <a:cs typeface="Trebuchet MS"/>
              </a:defRPr>
            </a:lvl1pPr>
            <a:lvl2pPr>
              <a:defRPr>
                <a:latin typeface="Trebuchet MS"/>
                <a:cs typeface="Trebuchet MS"/>
              </a:defRPr>
            </a:lvl2pPr>
            <a:lvl3pPr>
              <a:defRPr>
                <a:latin typeface="Trebuchet MS"/>
                <a:cs typeface="Trebuchet MS"/>
              </a:defRPr>
            </a:lvl3pPr>
            <a:lvl4pPr>
              <a:defRPr>
                <a:latin typeface="Trebuchet MS"/>
                <a:cs typeface="Trebuchet MS"/>
              </a:defRPr>
            </a:lvl4pPr>
            <a:lvl5pPr>
              <a:defRPr>
                <a:latin typeface="Trebuchet MS"/>
                <a:cs typeface="Trebuchet M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2017-07-10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73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2017-07-10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Trebuchet MS"/>
                <a:cs typeface="Trebuchet MS"/>
              </a:defRPr>
            </a:lvl1pPr>
            <a:lvl2pPr>
              <a:defRPr sz="2400">
                <a:latin typeface="Trebuchet MS"/>
                <a:cs typeface="Trebuchet MS"/>
              </a:defRPr>
            </a:lvl2pPr>
            <a:lvl3pPr>
              <a:defRPr sz="2000">
                <a:latin typeface="Trebuchet MS"/>
                <a:cs typeface="Trebuchet MS"/>
              </a:defRPr>
            </a:lvl3pPr>
            <a:lvl4pPr>
              <a:defRPr sz="1800">
                <a:latin typeface="Trebuchet MS"/>
                <a:cs typeface="Trebuchet MS"/>
              </a:defRPr>
            </a:lvl4pPr>
            <a:lvl5pPr>
              <a:defRPr sz="180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Trebuchet MS"/>
                <a:cs typeface="Trebuchet MS"/>
              </a:defRPr>
            </a:lvl1pPr>
            <a:lvl2pPr>
              <a:defRPr sz="2400">
                <a:latin typeface="Trebuchet MS"/>
                <a:cs typeface="Trebuchet MS"/>
              </a:defRPr>
            </a:lvl2pPr>
            <a:lvl3pPr>
              <a:defRPr sz="2000">
                <a:latin typeface="Trebuchet MS"/>
                <a:cs typeface="Trebuchet MS"/>
              </a:defRPr>
            </a:lvl3pPr>
            <a:lvl4pPr>
              <a:defRPr sz="1800">
                <a:latin typeface="Trebuchet MS"/>
                <a:cs typeface="Trebuchet MS"/>
              </a:defRPr>
            </a:lvl4pPr>
            <a:lvl5pPr>
              <a:defRPr sz="180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2017-07-10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16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2017-07-10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47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3510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>
                <a:latin typeface="Trebuchet MS"/>
                <a:cs typeface="Trebuchet MS"/>
              </a:defRPr>
            </a:lvl1pPr>
            <a:lvl2pPr>
              <a:defRPr sz="2800">
                <a:latin typeface="Trebuchet MS"/>
                <a:cs typeface="Trebuchet MS"/>
              </a:defRPr>
            </a:lvl2pPr>
            <a:lvl3pPr>
              <a:defRPr sz="2400">
                <a:latin typeface="Trebuchet MS"/>
                <a:cs typeface="Trebuchet MS"/>
              </a:defRPr>
            </a:lvl3pPr>
            <a:lvl4pPr>
              <a:defRPr sz="2000">
                <a:latin typeface="Trebuchet MS"/>
                <a:cs typeface="Trebuchet MS"/>
              </a:defRPr>
            </a:lvl4pPr>
            <a:lvl5pPr>
              <a:defRPr sz="2000">
                <a:latin typeface="Trebuchet MS"/>
                <a:cs typeface="Trebuchet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97150"/>
            <a:ext cx="3008313" cy="3529013"/>
          </a:xfrm>
        </p:spPr>
        <p:txBody>
          <a:bodyPr/>
          <a:lstStyle>
            <a:lvl1pPr marL="0" indent="0">
              <a:buNone/>
              <a:defRPr sz="140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2017-07-10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/>
                <a:cs typeface="Trebuchet MS"/>
              </a:rPr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8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83969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45123"/>
            <a:ext cx="5486400" cy="3544897"/>
          </a:xfrm>
        </p:spPr>
        <p:txBody>
          <a:bodyPr/>
          <a:lstStyle>
            <a:lvl1pPr marL="0" indent="0">
              <a:buNone/>
              <a:defRPr sz="3200">
                <a:latin typeface="Trebuchet MS"/>
                <a:cs typeface="Trebuchet M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7022"/>
            <a:ext cx="5486400" cy="485177"/>
          </a:xfrm>
        </p:spPr>
        <p:txBody>
          <a:bodyPr/>
          <a:lstStyle>
            <a:lvl1pPr marL="0" indent="0">
              <a:buNone/>
              <a:defRPr sz="140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880F-8D4A-8744-8471-EE4D3394B16F}" type="datetimeFigureOut">
              <a:rPr lang="en-US" smtClean="0"/>
              <a:t>2017-07-10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/>
                <a:cs typeface="Trebuchet MS"/>
              </a:rPr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82889" cy="365125"/>
          </a:xfrm>
        </p:spPr>
        <p:txBody>
          <a:bodyPr/>
          <a:lstStyle>
            <a:lvl1pPr algn="l">
              <a:defRPr/>
            </a:lvl1pPr>
          </a:lstStyle>
          <a:p>
            <a:fld id="{D94BD87B-BB4D-F347-8DF8-AAF5AE6D66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5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Department of Psychology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Feb. 3, 2012</a:t>
            </a:r>
          </a:p>
        </p:txBody>
      </p:sp>
      <p:pic>
        <p:nvPicPr>
          <p:cNvPr id="8" name="Picture 7" descr="50_Institutional_FP3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471" y="0"/>
            <a:ext cx="9459309" cy="6857999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6932418" y="5961753"/>
            <a:ext cx="2116768" cy="8290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636882" y="6203835"/>
            <a:ext cx="1108403" cy="67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4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57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23811" y="2661881"/>
            <a:ext cx="46963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Trebuchet MS"/>
                <a:cs typeface="Trebuchet MS"/>
              </a:rPr>
              <a:t>Social Networks</a:t>
            </a:r>
            <a:endParaRPr lang="en-US" sz="4800" b="1" dirty="0">
              <a:solidFill>
                <a:srgbClr val="C00000"/>
              </a:solidFill>
              <a:latin typeface="Trebuchet MS"/>
              <a:cs typeface="Trebuchet MS"/>
            </a:endParaRPr>
          </a:p>
          <a:p>
            <a:pPr algn="ctr"/>
            <a:endParaRPr lang="en-US" sz="4800" dirty="0">
              <a:latin typeface="Trebuchet MS"/>
              <a:cs typeface="Trebuchet MS"/>
            </a:endParaRPr>
          </a:p>
          <a:p>
            <a:pPr algn="ctr"/>
            <a:endParaRPr lang="en-US" sz="4800" dirty="0">
              <a:latin typeface="Trebuchet MS"/>
              <a:cs typeface="Trebuchet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725" y="4896716"/>
            <a:ext cx="2876550" cy="196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4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Social Networks Explained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1600" y="1968487"/>
            <a:ext cx="9245600" cy="31881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4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0" y="5964988"/>
            <a:ext cx="1309750" cy="8930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09469" y="1968488"/>
            <a:ext cx="765997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/>
              <a:t>Plethora </a:t>
            </a:r>
            <a:r>
              <a:rPr lang="en-US" sz="4000" dirty="0"/>
              <a:t>of web sites, apps and programs (Facebook, Twitter, Snapchat, </a:t>
            </a:r>
            <a:r>
              <a:rPr lang="en-US" sz="4000" dirty="0" smtClean="0"/>
              <a:t>Instagram and many others) </a:t>
            </a:r>
            <a:r>
              <a:rPr lang="en-US" sz="4000" dirty="0"/>
              <a:t>that many people use to connect with friends and family, often sharing very personal </a:t>
            </a:r>
            <a:r>
              <a:rPr lang="en-US" sz="4000" dirty="0" smtClean="0"/>
              <a:t>information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8604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Accessing Social Networks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0" y="5964988"/>
            <a:ext cx="1309750" cy="89301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28659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On the WEB – desktop browser</a:t>
            </a:r>
          </a:p>
          <a:p>
            <a:r>
              <a:rPr lang="en-US" sz="4400" dirty="0" smtClean="0"/>
              <a:t>On your mobile device</a:t>
            </a:r>
          </a:p>
          <a:p>
            <a:r>
              <a:rPr lang="en-US" sz="4400" dirty="0" smtClean="0"/>
              <a:t>On the app both for desktop and mobile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7060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b="1" dirty="0"/>
              <a:t>What people do with </a:t>
            </a:r>
            <a:r>
              <a:rPr lang="en-CA" sz="3600" b="1" dirty="0" smtClean="0"/>
              <a:t>Social </a:t>
            </a:r>
            <a:r>
              <a:rPr lang="en-CA" sz="3600" b="1" dirty="0"/>
              <a:t>N</a:t>
            </a:r>
            <a:r>
              <a:rPr lang="en-CA" sz="3600" b="1" dirty="0" smtClean="0"/>
              <a:t>etworks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0" y="5964988"/>
            <a:ext cx="1309750" cy="89301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4931" y="1600200"/>
            <a:ext cx="9248931" cy="38262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dirty="0" smtClean="0"/>
              <a:t>Connect </a:t>
            </a:r>
            <a:r>
              <a:rPr lang="en-US" sz="4400" dirty="0"/>
              <a:t>with family and friends</a:t>
            </a:r>
          </a:p>
          <a:p>
            <a:pPr lvl="2"/>
            <a:r>
              <a:rPr lang="en-US" sz="3600" dirty="0" smtClean="0"/>
              <a:t>Sharing Personal details</a:t>
            </a:r>
          </a:p>
          <a:p>
            <a:pPr marL="914400" lvl="2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4400" dirty="0" smtClean="0"/>
              <a:t>Connect </a:t>
            </a:r>
            <a:r>
              <a:rPr lang="en-US" sz="4400" dirty="0"/>
              <a:t>with coworkers and </a:t>
            </a:r>
            <a:r>
              <a:rPr lang="en-US" sz="4400" dirty="0" smtClean="0"/>
              <a:t>  colleagues</a:t>
            </a:r>
            <a:endParaRPr lang="en-US" sz="4400" dirty="0"/>
          </a:p>
          <a:p>
            <a:pPr lvl="2"/>
            <a:r>
              <a:rPr lang="en-US" sz="3600" dirty="0" smtClean="0"/>
              <a:t>Sharing Professional </a:t>
            </a:r>
            <a:r>
              <a:rPr lang="en-US" sz="3600" dirty="0"/>
              <a:t>details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1738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1601" y="274638"/>
            <a:ext cx="9125679" cy="1143000"/>
          </a:xfrm>
        </p:spPr>
        <p:txBody>
          <a:bodyPr/>
          <a:lstStyle/>
          <a:p>
            <a:r>
              <a:rPr lang="en-US" b="1" dirty="0" smtClean="0"/>
              <a:t>How am I seeing Social Networks?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1600" y="1968487"/>
            <a:ext cx="9245600" cy="31881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4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0" y="5964988"/>
            <a:ext cx="1309750" cy="8930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72" y="1285405"/>
            <a:ext cx="6190940" cy="484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31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Social Networks Cyber Security Awareness Message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4742" y="1750101"/>
            <a:ext cx="569451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5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1601" y="274638"/>
            <a:ext cx="9125679" cy="1143000"/>
          </a:xfrm>
        </p:spPr>
        <p:txBody>
          <a:bodyPr/>
          <a:lstStyle/>
          <a:p>
            <a:r>
              <a:rPr lang="en-US" b="1" dirty="0" smtClean="0"/>
              <a:t>Social Networks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1600" y="1968487"/>
            <a:ext cx="9245600" cy="31881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800" dirty="0">
                <a:solidFill>
                  <a:srgbClr val="FF0000"/>
                </a:solidFill>
              </a:rPr>
              <a:t>Social Media </a:t>
            </a:r>
            <a:r>
              <a:rPr lang="en-US" sz="4800" dirty="0" smtClean="0">
                <a:solidFill>
                  <a:srgbClr val="FF0000"/>
                </a:solidFill>
              </a:rPr>
              <a:t>Coordinator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0" y="5964988"/>
            <a:ext cx="1309750" cy="89301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594964" y="2391720"/>
            <a:ext cx="3852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Jocelyn Titone</a:t>
            </a:r>
          </a:p>
          <a:p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11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BA7210088B6F4DBC818B538DEA54AF" ma:contentTypeVersion="2" ma:contentTypeDescription="Create a new document." ma:contentTypeScope="" ma:versionID="c69e71dd7e40169ebe0e26e38de088c2">
  <xsd:schema xmlns:xsd="http://www.w3.org/2001/XMLSchema" xmlns:xs="http://www.w3.org/2001/XMLSchema" xmlns:p="http://schemas.microsoft.com/office/2006/metadata/properties" xmlns:ns2="351a0f35-8537-4791-b701-1dcaf97aec24" targetNamespace="http://schemas.microsoft.com/office/2006/metadata/properties" ma:root="true" ma:fieldsID="f659419280236bd797a54bcfa23cee41" ns2:_="">
    <xsd:import namespace="351a0f35-8537-4791-b701-1dcaf97aec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1a0f35-8537-4791-b701-1dcaf97aec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DB4E8C0-719A-445C-AA92-D112674CD9E6}"/>
</file>

<file path=customXml/itemProps2.xml><?xml version="1.0" encoding="utf-8"?>
<ds:datastoreItem xmlns:ds="http://schemas.openxmlformats.org/officeDocument/2006/customXml" ds:itemID="{F2C3F3A1-AB86-46F3-A817-6BD23460E9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B5DF5E-84D7-43D3-9772-64E9E3864361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18803</TotalTime>
  <Words>105</Words>
  <Application>Microsoft Office PowerPoint</Application>
  <PresentationFormat>On-screen Show (4:3)</PresentationFormat>
  <Paragraphs>23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Trebuchet MS</vt:lpstr>
      <vt:lpstr>Office Theme</vt:lpstr>
      <vt:lpstr>PowerPoint Presentation</vt:lpstr>
      <vt:lpstr>Social Networks Explained </vt:lpstr>
      <vt:lpstr>Accessing Social Networks </vt:lpstr>
      <vt:lpstr>What people do with Social Networks </vt:lpstr>
      <vt:lpstr>How am I seeing Social Networks? </vt:lpstr>
      <vt:lpstr>Social Networks Cyber Security Awareness Message</vt:lpstr>
      <vt:lpstr>Social Networks </vt:lpstr>
    </vt:vector>
  </TitlesOfParts>
  <Company>Brock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@brockuniversity</dc:title>
  <dc:creator>Jocelyn Titone</dc:creator>
  <cp:lastModifiedBy>Russ Fisenko</cp:lastModifiedBy>
  <cp:revision>410</cp:revision>
  <cp:lastPrinted>2013-12-19T19:41:39Z</cp:lastPrinted>
  <dcterms:created xsi:type="dcterms:W3CDTF">2012-02-02T20:11:44Z</dcterms:created>
  <dcterms:modified xsi:type="dcterms:W3CDTF">2017-07-11T01:47:07Z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0x01010018BA7210088B6F4DBC818B538DEA54AF</vt:lpwstr>
  </property>
</Properties>
</file>